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Anton Italics" charset="1" panose="00000500000000000000"/>
      <p:regular r:id="rId27"/>
    </p:embeddedFont>
    <p:embeddedFont>
      <p:font typeface="Anton" charset="1" panose="000005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3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32.png" Type="http://schemas.openxmlformats.org/officeDocument/2006/relationships/image"/><Relationship Id="rId6" Target="../media/image33.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34.png" Type="http://schemas.openxmlformats.org/officeDocument/2006/relationships/image"/><Relationship Id="rId6" Target="../media/image35.jpeg" Type="http://schemas.openxmlformats.org/officeDocument/2006/relationships/image"/><Relationship Id="rId7" Target="../media/image36.png" Type="http://schemas.openxmlformats.org/officeDocument/2006/relationships/image"/><Relationship Id="rId8" Target="../media/image3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38.png" Type="http://schemas.openxmlformats.org/officeDocument/2006/relationships/image"/><Relationship Id="rId6" Target="../media/image39.jpeg" Type="http://schemas.openxmlformats.org/officeDocument/2006/relationships/image"/><Relationship Id="rId7" Target="../media/image40.png" Type="http://schemas.openxmlformats.org/officeDocument/2006/relationships/image"/><Relationship Id="rId8" Target="../media/image41.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png" Type="http://schemas.openxmlformats.org/officeDocument/2006/relationships/image"/><Relationship Id="rId12" Target="../media/image18.png" Type="http://schemas.openxmlformats.org/officeDocument/2006/relationships/image"/><Relationship Id="rId2" Target="../media/image4.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 Id="rId8" Target="../media/image14.png" Type="http://schemas.openxmlformats.org/officeDocument/2006/relationships/image"/><Relationship Id="rId9"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10800000">
            <a:off x="6793741" y="3623929"/>
            <a:ext cx="11494259" cy="2591938"/>
            <a:chOff x="0" y="0"/>
            <a:chExt cx="3027295" cy="682650"/>
          </a:xfrm>
        </p:grpSpPr>
        <p:sp>
          <p:nvSpPr>
            <p:cNvPr name="Freeform 4" id="4"/>
            <p:cNvSpPr/>
            <p:nvPr/>
          </p:nvSpPr>
          <p:spPr>
            <a:xfrm flipH="false" flipV="false" rot="0">
              <a:off x="0" y="0"/>
              <a:ext cx="3027294" cy="682650"/>
            </a:xfrm>
            <a:custGeom>
              <a:avLst/>
              <a:gdLst/>
              <a:ahLst/>
              <a:cxnLst/>
              <a:rect r="r" b="b" t="t" l="l"/>
              <a:pathLst>
                <a:path h="682650" w="3027294">
                  <a:moveTo>
                    <a:pt x="0" y="0"/>
                  </a:moveTo>
                  <a:lnTo>
                    <a:pt x="3027294" y="0"/>
                  </a:lnTo>
                  <a:lnTo>
                    <a:pt x="3027294" y="682650"/>
                  </a:lnTo>
                  <a:lnTo>
                    <a:pt x="0" y="682650"/>
                  </a:lnTo>
                  <a:close/>
                </a:path>
              </a:pathLst>
            </a:custGeom>
            <a:gradFill rotWithShape="true">
              <a:gsLst>
                <a:gs pos="0">
                  <a:srgbClr val="3E9D81">
                    <a:alpha val="100000"/>
                  </a:srgbClr>
                </a:gs>
                <a:gs pos="100000">
                  <a:srgbClr val="3E9D81">
                    <a:alpha val="0"/>
                  </a:srgbClr>
                </a:gs>
              </a:gsLst>
              <a:lin ang="0"/>
            </a:gradFill>
          </p:spPr>
        </p:sp>
        <p:sp>
          <p:nvSpPr>
            <p:cNvPr name="TextBox 5" id="5"/>
            <p:cNvSpPr txBox="true"/>
            <p:nvPr/>
          </p:nvSpPr>
          <p:spPr>
            <a:xfrm>
              <a:off x="0" y="-28575"/>
              <a:ext cx="3027295" cy="711225"/>
            </a:xfrm>
            <a:prstGeom prst="rect">
              <a:avLst/>
            </a:prstGeom>
          </p:spPr>
          <p:txBody>
            <a:bodyPr anchor="ctr" rtlCol="false" tIns="50800" lIns="50800" bIns="50800" rIns="50800"/>
            <a:lstStyle/>
            <a:p>
              <a:pPr algn="ctr">
                <a:lnSpc>
                  <a:spcPts val="1960"/>
                </a:lnSpc>
              </a:pPr>
            </a:p>
          </p:txBody>
        </p:sp>
      </p:grpSp>
      <p:sp>
        <p:nvSpPr>
          <p:cNvPr name="TextBox 6" id="6"/>
          <p:cNvSpPr txBox="true"/>
          <p:nvPr/>
        </p:nvSpPr>
        <p:spPr>
          <a:xfrm rot="0">
            <a:off x="2510065" y="4025311"/>
            <a:ext cx="14025570" cy="2313048"/>
          </a:xfrm>
          <a:prstGeom prst="rect">
            <a:avLst/>
          </a:prstGeom>
        </p:spPr>
        <p:txBody>
          <a:bodyPr anchor="t" rtlCol="false" tIns="0" lIns="0" bIns="0" rIns="0">
            <a:spAutoFit/>
          </a:bodyPr>
          <a:lstStyle/>
          <a:p>
            <a:pPr algn="l">
              <a:lnSpc>
                <a:spcPts val="17133"/>
              </a:lnSpc>
            </a:pPr>
            <a:r>
              <a:rPr lang="en-US" sz="18035" i="true" spc="-721">
                <a:solidFill>
                  <a:srgbClr val="8AB2A6"/>
                </a:solidFill>
                <a:latin typeface="Anton Italics"/>
                <a:ea typeface="Anton Italics"/>
                <a:cs typeface="Anton Italics"/>
                <a:sym typeface="Anton Italics"/>
              </a:rPr>
              <a:t>BAZAAR STORES</a:t>
            </a:r>
          </a:p>
        </p:txBody>
      </p:sp>
      <p:sp>
        <p:nvSpPr>
          <p:cNvPr name="TextBox 7" id="7"/>
          <p:cNvSpPr txBox="true"/>
          <p:nvPr/>
        </p:nvSpPr>
        <p:spPr>
          <a:xfrm rot="0">
            <a:off x="2510065" y="6450729"/>
            <a:ext cx="5919649" cy="1314450"/>
          </a:xfrm>
          <a:prstGeom prst="rect">
            <a:avLst/>
          </a:prstGeom>
        </p:spPr>
        <p:txBody>
          <a:bodyPr anchor="t" rtlCol="false" tIns="0" lIns="0" bIns="0" rIns="0">
            <a:spAutoFit/>
          </a:bodyPr>
          <a:lstStyle/>
          <a:p>
            <a:pPr algn="l">
              <a:lnSpc>
                <a:spcPts val="10362"/>
              </a:lnSpc>
            </a:pPr>
            <a:r>
              <a:rPr lang="en-US" sz="8635" i="true" spc="-172">
                <a:solidFill>
                  <a:srgbClr val="8AB2A6"/>
                </a:solidFill>
                <a:latin typeface="Anton Italics"/>
                <a:ea typeface="Anton Italics"/>
                <a:cs typeface="Anton Italics"/>
                <a:sym typeface="Anton Italics"/>
              </a:rPr>
              <a:t>TEAM 4</a:t>
            </a:r>
          </a:p>
        </p:txBody>
      </p:sp>
      <p:sp>
        <p:nvSpPr>
          <p:cNvPr name="Freeform 8" id="8"/>
          <p:cNvSpPr/>
          <p:nvPr/>
        </p:nvSpPr>
        <p:spPr>
          <a:xfrm flipH="false" flipV="false" rot="0">
            <a:off x="388450" y="241801"/>
            <a:ext cx="7247386" cy="1899800"/>
          </a:xfrm>
          <a:custGeom>
            <a:avLst/>
            <a:gdLst/>
            <a:ahLst/>
            <a:cxnLst/>
            <a:rect r="r" b="b" t="t" l="l"/>
            <a:pathLst>
              <a:path h="1899800" w="7247386">
                <a:moveTo>
                  <a:pt x="0" y="0"/>
                </a:moveTo>
                <a:lnTo>
                  <a:pt x="7247386" y="0"/>
                </a:lnTo>
                <a:lnTo>
                  <a:pt x="7247386" y="1899800"/>
                </a:lnTo>
                <a:lnTo>
                  <a:pt x="0" y="1899800"/>
                </a:lnTo>
                <a:lnTo>
                  <a:pt x="0" y="0"/>
                </a:lnTo>
                <a:close/>
              </a:path>
            </a:pathLst>
          </a:custGeom>
          <a:blipFill>
            <a:blip r:embed="rId3"/>
            <a:stretch>
              <a:fillRect l="0" t="0" r="0" b="0"/>
            </a:stretch>
          </a:blipFill>
        </p:spPr>
      </p:sp>
      <p:sp>
        <p:nvSpPr>
          <p:cNvPr name="Freeform 9" id="9"/>
          <p:cNvSpPr/>
          <p:nvPr/>
        </p:nvSpPr>
        <p:spPr>
          <a:xfrm flipH="false" flipV="false" rot="0">
            <a:off x="786738" y="1928202"/>
            <a:ext cx="2746514" cy="875451"/>
          </a:xfrm>
          <a:custGeom>
            <a:avLst/>
            <a:gdLst/>
            <a:ahLst/>
            <a:cxnLst/>
            <a:rect r="r" b="b" t="t" l="l"/>
            <a:pathLst>
              <a:path h="875451" w="2746514">
                <a:moveTo>
                  <a:pt x="0" y="0"/>
                </a:moveTo>
                <a:lnTo>
                  <a:pt x="2746514" y="0"/>
                </a:lnTo>
                <a:lnTo>
                  <a:pt x="2746514" y="875452"/>
                </a:lnTo>
                <a:lnTo>
                  <a:pt x="0" y="875452"/>
                </a:lnTo>
                <a:lnTo>
                  <a:pt x="0" y="0"/>
                </a:lnTo>
                <a:close/>
              </a:path>
            </a:pathLst>
          </a:custGeom>
          <a:blipFill>
            <a:blip r:embed="rId4"/>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5400000">
            <a:off x="12134183" y="7922479"/>
            <a:ext cx="1238250" cy="3490793"/>
            <a:chOff x="0" y="0"/>
            <a:chExt cx="326123" cy="919386"/>
          </a:xfrm>
        </p:grpSpPr>
        <p:sp>
          <p:nvSpPr>
            <p:cNvPr name="Freeform 4" id="4"/>
            <p:cNvSpPr/>
            <p:nvPr/>
          </p:nvSpPr>
          <p:spPr>
            <a:xfrm flipH="false" flipV="false" rot="0">
              <a:off x="0" y="0"/>
              <a:ext cx="326123" cy="919386"/>
            </a:xfrm>
            <a:custGeom>
              <a:avLst/>
              <a:gdLst/>
              <a:ahLst/>
              <a:cxnLst/>
              <a:rect r="r" b="b" t="t" l="l"/>
              <a:pathLst>
                <a:path h="919386" w="326123">
                  <a:moveTo>
                    <a:pt x="0" y="0"/>
                  </a:moveTo>
                  <a:lnTo>
                    <a:pt x="326123" y="0"/>
                  </a:lnTo>
                  <a:lnTo>
                    <a:pt x="326123" y="919386"/>
                  </a:lnTo>
                  <a:lnTo>
                    <a:pt x="0" y="919386"/>
                  </a:lnTo>
                  <a:close/>
                </a:path>
              </a:pathLst>
            </a:custGeom>
            <a:gradFill rotWithShape="true">
              <a:gsLst>
                <a:gs pos="0">
                  <a:srgbClr val="3E9D81">
                    <a:alpha val="100000"/>
                  </a:srgbClr>
                </a:gs>
                <a:gs pos="100000">
                  <a:srgbClr val="3E9D81">
                    <a:alpha val="0"/>
                  </a:srgbClr>
                </a:gs>
              </a:gsLst>
              <a:lin ang="0"/>
            </a:gradFill>
          </p:spPr>
        </p:sp>
        <p:sp>
          <p:nvSpPr>
            <p:cNvPr name="TextBox 5" id="5"/>
            <p:cNvSpPr txBox="true"/>
            <p:nvPr/>
          </p:nvSpPr>
          <p:spPr>
            <a:xfrm>
              <a:off x="0" y="-28575"/>
              <a:ext cx="326123" cy="947961"/>
            </a:xfrm>
            <a:prstGeom prst="rect">
              <a:avLst/>
            </a:prstGeom>
          </p:spPr>
          <p:txBody>
            <a:bodyPr anchor="ctr" rtlCol="false" tIns="50800" lIns="50800" bIns="50800" rIns="50800"/>
            <a:lstStyle/>
            <a:p>
              <a:pPr algn="ctr">
                <a:lnSpc>
                  <a:spcPts val="1960"/>
                </a:lnSpc>
              </a:pPr>
            </a:p>
          </p:txBody>
        </p:sp>
      </p:grpSp>
      <p:sp>
        <p:nvSpPr>
          <p:cNvPr name="Freeform 6" id="6"/>
          <p:cNvSpPr/>
          <p:nvPr/>
        </p:nvSpPr>
        <p:spPr>
          <a:xfrm flipH="false" flipV="false" rot="0">
            <a:off x="15886973" y="8852693"/>
            <a:ext cx="392115" cy="392115"/>
          </a:xfrm>
          <a:custGeom>
            <a:avLst/>
            <a:gdLst/>
            <a:ahLst/>
            <a:cxnLst/>
            <a:rect r="r" b="b" t="t" l="l"/>
            <a:pathLst>
              <a:path h="392115" w="392115">
                <a:moveTo>
                  <a:pt x="0" y="0"/>
                </a:moveTo>
                <a:lnTo>
                  <a:pt x="392114" y="0"/>
                </a:lnTo>
                <a:lnTo>
                  <a:pt x="392114" y="392114"/>
                </a:lnTo>
                <a:lnTo>
                  <a:pt x="0" y="3921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5400000">
            <a:off x="12238958" y="-1231046"/>
            <a:ext cx="1028700" cy="3490793"/>
            <a:chOff x="0" y="0"/>
            <a:chExt cx="270933" cy="919386"/>
          </a:xfrm>
        </p:grpSpPr>
        <p:sp>
          <p:nvSpPr>
            <p:cNvPr name="Freeform 8" id="8"/>
            <p:cNvSpPr/>
            <p:nvPr/>
          </p:nvSpPr>
          <p:spPr>
            <a:xfrm flipH="false" flipV="false" rot="0">
              <a:off x="0" y="0"/>
              <a:ext cx="270933" cy="919386"/>
            </a:xfrm>
            <a:custGeom>
              <a:avLst/>
              <a:gdLst/>
              <a:ahLst/>
              <a:cxnLst/>
              <a:rect r="r" b="b" t="t" l="l"/>
              <a:pathLst>
                <a:path h="919386" w="270933">
                  <a:moveTo>
                    <a:pt x="0" y="0"/>
                  </a:moveTo>
                  <a:lnTo>
                    <a:pt x="270933" y="0"/>
                  </a:lnTo>
                  <a:lnTo>
                    <a:pt x="270933" y="919386"/>
                  </a:lnTo>
                  <a:lnTo>
                    <a:pt x="0" y="919386"/>
                  </a:lnTo>
                  <a:close/>
                </a:path>
              </a:pathLst>
            </a:custGeom>
            <a:gradFill rotWithShape="true">
              <a:gsLst>
                <a:gs pos="0">
                  <a:srgbClr val="3E9D81">
                    <a:alpha val="100000"/>
                  </a:srgbClr>
                </a:gs>
                <a:gs pos="100000">
                  <a:srgbClr val="3E9D81">
                    <a:alpha val="0"/>
                  </a:srgbClr>
                </a:gs>
              </a:gsLst>
              <a:lin ang="0"/>
            </a:gradFill>
          </p:spPr>
        </p:sp>
        <p:sp>
          <p:nvSpPr>
            <p:cNvPr name="TextBox 9" id="9"/>
            <p:cNvSpPr txBox="true"/>
            <p:nvPr/>
          </p:nvSpPr>
          <p:spPr>
            <a:xfrm>
              <a:off x="0" y="-28575"/>
              <a:ext cx="270933" cy="947961"/>
            </a:xfrm>
            <a:prstGeom prst="rect">
              <a:avLst/>
            </a:prstGeom>
          </p:spPr>
          <p:txBody>
            <a:bodyPr anchor="ctr" rtlCol="false" tIns="50800" lIns="50800" bIns="50800" rIns="50800"/>
            <a:lstStyle/>
            <a:p>
              <a:pPr algn="ctr">
                <a:lnSpc>
                  <a:spcPts val="1960"/>
                </a:lnSpc>
              </a:pPr>
            </a:p>
          </p:txBody>
        </p:sp>
      </p:grpSp>
      <p:sp>
        <p:nvSpPr>
          <p:cNvPr name="Freeform 10" id="10"/>
          <p:cNvSpPr/>
          <p:nvPr/>
        </p:nvSpPr>
        <p:spPr>
          <a:xfrm flipH="false" flipV="false" rot="0">
            <a:off x="4540767" y="1450863"/>
            <a:ext cx="12106095" cy="8217012"/>
          </a:xfrm>
          <a:custGeom>
            <a:avLst/>
            <a:gdLst/>
            <a:ahLst/>
            <a:cxnLst/>
            <a:rect r="r" b="b" t="t" l="l"/>
            <a:pathLst>
              <a:path h="8217012" w="12106095">
                <a:moveTo>
                  <a:pt x="0" y="0"/>
                </a:moveTo>
                <a:lnTo>
                  <a:pt x="12106095" y="0"/>
                </a:lnTo>
                <a:lnTo>
                  <a:pt x="12106095" y="8217012"/>
                </a:lnTo>
                <a:lnTo>
                  <a:pt x="0" y="8217012"/>
                </a:lnTo>
                <a:lnTo>
                  <a:pt x="0" y="0"/>
                </a:lnTo>
                <a:close/>
              </a:path>
            </a:pathLst>
          </a:custGeom>
          <a:blipFill>
            <a:blip r:embed="rId5"/>
            <a:stretch>
              <a:fillRect l="0" t="0" r="0" b="0"/>
            </a:stretch>
          </a:blipFill>
        </p:spPr>
      </p:sp>
      <p:sp>
        <p:nvSpPr>
          <p:cNvPr name="TextBox 11" id="11"/>
          <p:cNvSpPr txBox="true"/>
          <p:nvPr/>
        </p:nvSpPr>
        <p:spPr>
          <a:xfrm rot="0">
            <a:off x="472077" y="414825"/>
            <a:ext cx="9253886" cy="950137"/>
          </a:xfrm>
          <a:prstGeom prst="rect">
            <a:avLst/>
          </a:prstGeom>
        </p:spPr>
        <p:txBody>
          <a:bodyPr anchor="t" rtlCol="false" tIns="0" lIns="0" bIns="0" rIns="0">
            <a:spAutoFit/>
          </a:bodyPr>
          <a:lstStyle/>
          <a:p>
            <a:pPr algn="l">
              <a:lnSpc>
                <a:spcPts val="7054"/>
              </a:lnSpc>
            </a:pPr>
            <a:r>
              <a:rPr lang="en-US" sz="7425" i="true" spc="-297">
                <a:solidFill>
                  <a:srgbClr val="8AB2A6"/>
                </a:solidFill>
                <a:latin typeface="Anton Italics"/>
                <a:ea typeface="Anton Italics"/>
                <a:cs typeface="Anton Italics"/>
                <a:sym typeface="Anton Italics"/>
              </a:rPr>
              <a:t>JIRA CHART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5886973" y="8852693"/>
            <a:ext cx="392115" cy="392115"/>
          </a:xfrm>
          <a:custGeom>
            <a:avLst/>
            <a:gdLst/>
            <a:ahLst/>
            <a:cxnLst/>
            <a:rect r="r" b="b" t="t" l="l"/>
            <a:pathLst>
              <a:path h="392115" w="392115">
                <a:moveTo>
                  <a:pt x="0" y="0"/>
                </a:moveTo>
                <a:lnTo>
                  <a:pt x="392114" y="0"/>
                </a:lnTo>
                <a:lnTo>
                  <a:pt x="392114" y="392114"/>
                </a:lnTo>
                <a:lnTo>
                  <a:pt x="0" y="3921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901179" y="3998881"/>
            <a:ext cx="16538776" cy="3146795"/>
            <a:chOff x="0" y="0"/>
            <a:chExt cx="2748093" cy="522873"/>
          </a:xfrm>
        </p:grpSpPr>
        <p:sp>
          <p:nvSpPr>
            <p:cNvPr name="Freeform 5" id="5"/>
            <p:cNvSpPr/>
            <p:nvPr/>
          </p:nvSpPr>
          <p:spPr>
            <a:xfrm flipH="false" flipV="false" rot="0">
              <a:off x="0" y="0"/>
              <a:ext cx="2748093" cy="522873"/>
            </a:xfrm>
            <a:custGeom>
              <a:avLst/>
              <a:gdLst/>
              <a:ahLst/>
              <a:cxnLst/>
              <a:rect r="r" b="b" t="t" l="l"/>
              <a:pathLst>
                <a:path h="522873" w="2748093">
                  <a:moveTo>
                    <a:pt x="2748093" y="23873"/>
                  </a:moveTo>
                  <a:lnTo>
                    <a:pt x="2748093" y="498999"/>
                  </a:lnTo>
                  <a:cubicBezTo>
                    <a:pt x="2748093" y="505331"/>
                    <a:pt x="2745578" y="511403"/>
                    <a:pt x="2741101" y="515880"/>
                  </a:cubicBezTo>
                  <a:cubicBezTo>
                    <a:pt x="2736624" y="520357"/>
                    <a:pt x="2730552" y="522873"/>
                    <a:pt x="2724220" y="522873"/>
                  </a:cubicBezTo>
                  <a:lnTo>
                    <a:pt x="23873" y="522873"/>
                  </a:lnTo>
                  <a:cubicBezTo>
                    <a:pt x="17542" y="522873"/>
                    <a:pt x="11470" y="520357"/>
                    <a:pt x="6992" y="515880"/>
                  </a:cubicBezTo>
                  <a:cubicBezTo>
                    <a:pt x="2515" y="511403"/>
                    <a:pt x="0" y="505331"/>
                    <a:pt x="0" y="498999"/>
                  </a:cubicBezTo>
                  <a:lnTo>
                    <a:pt x="0" y="23873"/>
                  </a:lnTo>
                  <a:cubicBezTo>
                    <a:pt x="0" y="17542"/>
                    <a:pt x="2515" y="11470"/>
                    <a:pt x="6992" y="6992"/>
                  </a:cubicBezTo>
                  <a:cubicBezTo>
                    <a:pt x="11470" y="2515"/>
                    <a:pt x="17542" y="0"/>
                    <a:pt x="23873" y="0"/>
                  </a:cubicBezTo>
                  <a:lnTo>
                    <a:pt x="2724220" y="0"/>
                  </a:lnTo>
                  <a:cubicBezTo>
                    <a:pt x="2730552" y="0"/>
                    <a:pt x="2736624" y="2515"/>
                    <a:pt x="2741101" y="6992"/>
                  </a:cubicBezTo>
                  <a:cubicBezTo>
                    <a:pt x="2745578" y="11470"/>
                    <a:pt x="2748093" y="17542"/>
                    <a:pt x="2748093" y="23873"/>
                  </a:cubicBezTo>
                  <a:close/>
                </a:path>
              </a:pathLst>
            </a:custGeom>
            <a:solidFill>
              <a:srgbClr val="000000">
                <a:alpha val="0"/>
              </a:srgbClr>
            </a:solidFill>
            <a:ln w="19050" cap="rnd">
              <a:solidFill>
                <a:srgbClr val="8AB2A6"/>
              </a:solidFill>
              <a:prstDash val="solid"/>
              <a:round/>
            </a:ln>
          </p:spPr>
        </p:sp>
        <p:sp>
          <p:nvSpPr>
            <p:cNvPr name="TextBox 6" id="6"/>
            <p:cNvSpPr txBox="true"/>
            <p:nvPr/>
          </p:nvSpPr>
          <p:spPr>
            <a:xfrm>
              <a:off x="0" y="0"/>
              <a:ext cx="2748093" cy="522873"/>
            </a:xfrm>
            <a:prstGeom prst="rect">
              <a:avLst/>
            </a:prstGeom>
          </p:spPr>
          <p:txBody>
            <a:bodyPr anchor="ctr" rtlCol="false" tIns="50800" lIns="50800" bIns="50800" rIns="50800"/>
            <a:lstStyle/>
            <a:p>
              <a:pPr algn="ctr">
                <a:lnSpc>
                  <a:spcPts val="1680"/>
                </a:lnSpc>
              </a:pPr>
            </a:p>
            <a:p>
              <a:pPr algn="ctr">
                <a:lnSpc>
                  <a:spcPts val="1680"/>
                </a:lnSpc>
              </a:pPr>
            </a:p>
            <a:p>
              <a:pPr algn="ctr">
                <a:lnSpc>
                  <a:spcPts val="1680"/>
                </a:lnSpc>
              </a:pPr>
            </a:p>
          </p:txBody>
        </p:sp>
      </p:grpSp>
      <p:grpSp>
        <p:nvGrpSpPr>
          <p:cNvPr name="Group 7" id="7"/>
          <p:cNvGrpSpPr/>
          <p:nvPr/>
        </p:nvGrpSpPr>
        <p:grpSpPr>
          <a:xfrm rot="-10800000">
            <a:off x="14400995" y="4365704"/>
            <a:ext cx="3038960" cy="2413150"/>
            <a:chOff x="0" y="0"/>
            <a:chExt cx="800385" cy="635562"/>
          </a:xfrm>
        </p:grpSpPr>
        <p:sp>
          <p:nvSpPr>
            <p:cNvPr name="Freeform 8" id="8"/>
            <p:cNvSpPr/>
            <p:nvPr/>
          </p:nvSpPr>
          <p:spPr>
            <a:xfrm flipH="false" flipV="false" rot="0">
              <a:off x="0" y="0"/>
              <a:ext cx="800385" cy="635562"/>
            </a:xfrm>
            <a:custGeom>
              <a:avLst/>
              <a:gdLst/>
              <a:ahLst/>
              <a:cxnLst/>
              <a:rect r="r" b="b" t="t" l="l"/>
              <a:pathLst>
                <a:path h="635562" w="800385">
                  <a:moveTo>
                    <a:pt x="0" y="0"/>
                  </a:moveTo>
                  <a:lnTo>
                    <a:pt x="800385" y="0"/>
                  </a:lnTo>
                  <a:lnTo>
                    <a:pt x="800385" y="635562"/>
                  </a:lnTo>
                  <a:lnTo>
                    <a:pt x="0" y="635562"/>
                  </a:lnTo>
                  <a:close/>
                </a:path>
              </a:pathLst>
            </a:custGeom>
            <a:gradFill rotWithShape="true">
              <a:gsLst>
                <a:gs pos="0">
                  <a:srgbClr val="3E9D81">
                    <a:alpha val="100000"/>
                  </a:srgbClr>
                </a:gs>
                <a:gs pos="100000">
                  <a:srgbClr val="3E9D81">
                    <a:alpha val="0"/>
                  </a:srgbClr>
                </a:gs>
              </a:gsLst>
              <a:lin ang="0"/>
            </a:gradFill>
          </p:spPr>
        </p:sp>
        <p:sp>
          <p:nvSpPr>
            <p:cNvPr name="TextBox 9" id="9"/>
            <p:cNvSpPr txBox="true"/>
            <p:nvPr/>
          </p:nvSpPr>
          <p:spPr>
            <a:xfrm>
              <a:off x="0" y="-28575"/>
              <a:ext cx="800385" cy="664137"/>
            </a:xfrm>
            <a:prstGeom prst="rect">
              <a:avLst/>
            </a:prstGeom>
          </p:spPr>
          <p:txBody>
            <a:bodyPr anchor="ctr" rtlCol="false" tIns="50800" lIns="50800" bIns="50800" rIns="50800"/>
            <a:lstStyle/>
            <a:p>
              <a:pPr algn="ctr">
                <a:lnSpc>
                  <a:spcPts val="1960"/>
                </a:lnSpc>
              </a:pPr>
            </a:p>
          </p:txBody>
        </p:sp>
      </p:grpSp>
      <p:sp>
        <p:nvSpPr>
          <p:cNvPr name="TextBox 10" id="10"/>
          <p:cNvSpPr txBox="true"/>
          <p:nvPr/>
        </p:nvSpPr>
        <p:spPr>
          <a:xfrm rot="0">
            <a:off x="2074394" y="4362523"/>
            <a:ext cx="14606790" cy="3972161"/>
          </a:xfrm>
          <a:prstGeom prst="rect">
            <a:avLst/>
          </a:prstGeom>
        </p:spPr>
        <p:txBody>
          <a:bodyPr anchor="t" rtlCol="false" tIns="0" lIns="0" bIns="0" rIns="0">
            <a:spAutoFit/>
          </a:bodyPr>
          <a:lstStyle/>
          <a:p>
            <a:pPr algn="ctr">
              <a:lnSpc>
                <a:spcPts val="10267"/>
              </a:lnSpc>
            </a:pPr>
            <a:r>
              <a:rPr lang="en-US" sz="10807" i="true" spc="-432">
                <a:solidFill>
                  <a:srgbClr val="8AB2A6"/>
                </a:solidFill>
                <a:latin typeface="Anton Italics"/>
                <a:ea typeface="Anton Italics"/>
                <a:cs typeface="Anton Italics"/>
                <a:sym typeface="Anton Italics"/>
              </a:rPr>
              <a:t>UI AUTOMATION WITH </a:t>
            </a:r>
          </a:p>
          <a:p>
            <a:pPr algn="ctr">
              <a:lnSpc>
                <a:spcPts val="10267"/>
              </a:lnSpc>
            </a:pPr>
            <a:r>
              <a:rPr lang="en-US" sz="10807" i="true" spc="-432">
                <a:solidFill>
                  <a:srgbClr val="8AB2A6"/>
                </a:solidFill>
                <a:latin typeface="Anton Italics"/>
                <a:ea typeface="Anton Italics"/>
                <a:cs typeface="Anton Italics"/>
                <a:sym typeface="Anton Italics"/>
              </a:rPr>
              <a:t> INTELLIJ &amp; JENKINS</a:t>
            </a:r>
          </a:p>
          <a:p>
            <a:pPr algn="ctr">
              <a:lnSpc>
                <a:spcPts val="10267"/>
              </a:lnSpc>
            </a:pPr>
            <a:r>
              <a:rPr lang="en-US" sz="10807" i="true" spc="-432">
                <a:solidFill>
                  <a:srgbClr val="8AB2A6"/>
                </a:solidFill>
                <a:latin typeface="Anton Italics"/>
                <a:ea typeface="Anton Italics"/>
                <a:cs typeface="Anton Italics"/>
                <a:sym typeface="Anton Italics"/>
              </a:rPr>
              <a:t> </a:t>
            </a:r>
          </a:p>
        </p:txBody>
      </p:sp>
      <p:grpSp>
        <p:nvGrpSpPr>
          <p:cNvPr name="Group 11" id="11"/>
          <p:cNvGrpSpPr/>
          <p:nvPr/>
        </p:nvGrpSpPr>
        <p:grpSpPr>
          <a:xfrm rot="0">
            <a:off x="901179" y="4365704"/>
            <a:ext cx="3215295" cy="2413150"/>
            <a:chOff x="0" y="0"/>
            <a:chExt cx="846827" cy="635562"/>
          </a:xfrm>
        </p:grpSpPr>
        <p:sp>
          <p:nvSpPr>
            <p:cNvPr name="Freeform 12" id="12"/>
            <p:cNvSpPr/>
            <p:nvPr/>
          </p:nvSpPr>
          <p:spPr>
            <a:xfrm flipH="false" flipV="false" rot="0">
              <a:off x="0" y="0"/>
              <a:ext cx="846827" cy="635562"/>
            </a:xfrm>
            <a:custGeom>
              <a:avLst/>
              <a:gdLst/>
              <a:ahLst/>
              <a:cxnLst/>
              <a:rect r="r" b="b" t="t" l="l"/>
              <a:pathLst>
                <a:path h="635562" w="846827">
                  <a:moveTo>
                    <a:pt x="0" y="0"/>
                  </a:moveTo>
                  <a:lnTo>
                    <a:pt x="846827" y="0"/>
                  </a:lnTo>
                  <a:lnTo>
                    <a:pt x="846827" y="635562"/>
                  </a:lnTo>
                  <a:lnTo>
                    <a:pt x="0" y="635562"/>
                  </a:lnTo>
                  <a:close/>
                </a:path>
              </a:pathLst>
            </a:custGeom>
            <a:gradFill rotWithShape="true">
              <a:gsLst>
                <a:gs pos="0">
                  <a:srgbClr val="3E9D81">
                    <a:alpha val="100000"/>
                  </a:srgbClr>
                </a:gs>
                <a:gs pos="100000">
                  <a:srgbClr val="3E9D81">
                    <a:alpha val="0"/>
                  </a:srgbClr>
                </a:gs>
              </a:gsLst>
              <a:lin ang="0"/>
            </a:gradFill>
          </p:spPr>
        </p:sp>
        <p:sp>
          <p:nvSpPr>
            <p:cNvPr name="TextBox 13" id="13"/>
            <p:cNvSpPr txBox="true"/>
            <p:nvPr/>
          </p:nvSpPr>
          <p:spPr>
            <a:xfrm>
              <a:off x="0" y="-28575"/>
              <a:ext cx="846827" cy="664137"/>
            </a:xfrm>
            <a:prstGeom prst="rect">
              <a:avLst/>
            </a:prstGeom>
          </p:spPr>
          <p:txBody>
            <a:bodyPr anchor="ctr" rtlCol="false" tIns="50800" lIns="50800" bIns="50800" rIns="50800"/>
            <a:lstStyle/>
            <a:p>
              <a:pPr algn="ctr">
                <a:lnSpc>
                  <a:spcPts val="1960"/>
                </a:lnSpc>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5400000">
            <a:off x="12134183" y="7922479"/>
            <a:ext cx="1238250" cy="3490793"/>
            <a:chOff x="0" y="0"/>
            <a:chExt cx="326123" cy="919386"/>
          </a:xfrm>
        </p:grpSpPr>
        <p:sp>
          <p:nvSpPr>
            <p:cNvPr name="Freeform 4" id="4"/>
            <p:cNvSpPr/>
            <p:nvPr/>
          </p:nvSpPr>
          <p:spPr>
            <a:xfrm flipH="false" flipV="false" rot="0">
              <a:off x="0" y="0"/>
              <a:ext cx="326123" cy="919386"/>
            </a:xfrm>
            <a:custGeom>
              <a:avLst/>
              <a:gdLst/>
              <a:ahLst/>
              <a:cxnLst/>
              <a:rect r="r" b="b" t="t" l="l"/>
              <a:pathLst>
                <a:path h="919386" w="326123">
                  <a:moveTo>
                    <a:pt x="0" y="0"/>
                  </a:moveTo>
                  <a:lnTo>
                    <a:pt x="326123" y="0"/>
                  </a:lnTo>
                  <a:lnTo>
                    <a:pt x="326123" y="919386"/>
                  </a:lnTo>
                  <a:lnTo>
                    <a:pt x="0" y="919386"/>
                  </a:lnTo>
                  <a:close/>
                </a:path>
              </a:pathLst>
            </a:custGeom>
            <a:gradFill rotWithShape="true">
              <a:gsLst>
                <a:gs pos="0">
                  <a:srgbClr val="3E9D81">
                    <a:alpha val="100000"/>
                  </a:srgbClr>
                </a:gs>
                <a:gs pos="100000">
                  <a:srgbClr val="3E9D81">
                    <a:alpha val="0"/>
                  </a:srgbClr>
                </a:gs>
              </a:gsLst>
              <a:lin ang="0"/>
            </a:gradFill>
          </p:spPr>
        </p:sp>
        <p:sp>
          <p:nvSpPr>
            <p:cNvPr name="TextBox 5" id="5"/>
            <p:cNvSpPr txBox="true"/>
            <p:nvPr/>
          </p:nvSpPr>
          <p:spPr>
            <a:xfrm>
              <a:off x="0" y="-28575"/>
              <a:ext cx="326123" cy="947961"/>
            </a:xfrm>
            <a:prstGeom prst="rect">
              <a:avLst/>
            </a:prstGeom>
          </p:spPr>
          <p:txBody>
            <a:bodyPr anchor="ctr" rtlCol="false" tIns="50800" lIns="50800" bIns="50800" rIns="50800"/>
            <a:lstStyle/>
            <a:p>
              <a:pPr algn="ctr">
                <a:lnSpc>
                  <a:spcPts val="1960"/>
                </a:lnSpc>
              </a:pPr>
            </a:p>
          </p:txBody>
        </p:sp>
      </p:grpSp>
      <p:sp>
        <p:nvSpPr>
          <p:cNvPr name="Freeform 6" id="6"/>
          <p:cNvSpPr/>
          <p:nvPr/>
        </p:nvSpPr>
        <p:spPr>
          <a:xfrm flipH="false" flipV="false" rot="0">
            <a:off x="15886973" y="8852693"/>
            <a:ext cx="392115" cy="392115"/>
          </a:xfrm>
          <a:custGeom>
            <a:avLst/>
            <a:gdLst/>
            <a:ahLst/>
            <a:cxnLst/>
            <a:rect r="r" b="b" t="t" l="l"/>
            <a:pathLst>
              <a:path h="392115" w="392115">
                <a:moveTo>
                  <a:pt x="0" y="0"/>
                </a:moveTo>
                <a:lnTo>
                  <a:pt x="392114" y="0"/>
                </a:lnTo>
                <a:lnTo>
                  <a:pt x="392114" y="392114"/>
                </a:lnTo>
                <a:lnTo>
                  <a:pt x="0" y="3921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5400000">
            <a:off x="12238958" y="-1231046"/>
            <a:ext cx="1028700" cy="3490793"/>
            <a:chOff x="0" y="0"/>
            <a:chExt cx="270933" cy="919386"/>
          </a:xfrm>
        </p:grpSpPr>
        <p:sp>
          <p:nvSpPr>
            <p:cNvPr name="Freeform 8" id="8"/>
            <p:cNvSpPr/>
            <p:nvPr/>
          </p:nvSpPr>
          <p:spPr>
            <a:xfrm flipH="false" flipV="false" rot="0">
              <a:off x="0" y="0"/>
              <a:ext cx="270933" cy="919386"/>
            </a:xfrm>
            <a:custGeom>
              <a:avLst/>
              <a:gdLst/>
              <a:ahLst/>
              <a:cxnLst/>
              <a:rect r="r" b="b" t="t" l="l"/>
              <a:pathLst>
                <a:path h="919386" w="270933">
                  <a:moveTo>
                    <a:pt x="0" y="0"/>
                  </a:moveTo>
                  <a:lnTo>
                    <a:pt x="270933" y="0"/>
                  </a:lnTo>
                  <a:lnTo>
                    <a:pt x="270933" y="919386"/>
                  </a:lnTo>
                  <a:lnTo>
                    <a:pt x="0" y="919386"/>
                  </a:lnTo>
                  <a:close/>
                </a:path>
              </a:pathLst>
            </a:custGeom>
            <a:gradFill rotWithShape="true">
              <a:gsLst>
                <a:gs pos="0">
                  <a:srgbClr val="3E9D81">
                    <a:alpha val="100000"/>
                  </a:srgbClr>
                </a:gs>
                <a:gs pos="100000">
                  <a:srgbClr val="3E9D81">
                    <a:alpha val="0"/>
                  </a:srgbClr>
                </a:gs>
              </a:gsLst>
              <a:lin ang="0"/>
            </a:gradFill>
          </p:spPr>
        </p:sp>
        <p:sp>
          <p:nvSpPr>
            <p:cNvPr name="TextBox 9" id="9"/>
            <p:cNvSpPr txBox="true"/>
            <p:nvPr/>
          </p:nvSpPr>
          <p:spPr>
            <a:xfrm>
              <a:off x="0" y="-28575"/>
              <a:ext cx="270933" cy="947961"/>
            </a:xfrm>
            <a:prstGeom prst="rect">
              <a:avLst/>
            </a:prstGeom>
          </p:spPr>
          <p:txBody>
            <a:bodyPr anchor="ctr" rtlCol="false" tIns="50800" lIns="50800" bIns="50800" rIns="50800"/>
            <a:lstStyle/>
            <a:p>
              <a:pPr algn="ctr">
                <a:lnSpc>
                  <a:spcPts val="1960"/>
                </a:lnSpc>
              </a:pPr>
            </a:p>
          </p:txBody>
        </p:sp>
      </p:grpSp>
      <p:sp>
        <p:nvSpPr>
          <p:cNvPr name="Freeform 10" id="10"/>
          <p:cNvSpPr/>
          <p:nvPr/>
        </p:nvSpPr>
        <p:spPr>
          <a:xfrm flipH="false" flipV="false" rot="0">
            <a:off x="367828" y="2277271"/>
            <a:ext cx="11301259" cy="5141464"/>
          </a:xfrm>
          <a:custGeom>
            <a:avLst/>
            <a:gdLst/>
            <a:ahLst/>
            <a:cxnLst/>
            <a:rect r="r" b="b" t="t" l="l"/>
            <a:pathLst>
              <a:path h="5141464" w="11301259">
                <a:moveTo>
                  <a:pt x="0" y="0"/>
                </a:moveTo>
                <a:lnTo>
                  <a:pt x="11301259" y="0"/>
                </a:lnTo>
                <a:lnTo>
                  <a:pt x="11301259" y="5141464"/>
                </a:lnTo>
                <a:lnTo>
                  <a:pt x="0" y="5141464"/>
                </a:lnTo>
                <a:lnTo>
                  <a:pt x="0" y="0"/>
                </a:lnTo>
                <a:close/>
              </a:path>
            </a:pathLst>
          </a:custGeom>
          <a:blipFill>
            <a:blip r:embed="rId5"/>
            <a:stretch>
              <a:fillRect l="0" t="-5506" r="0" b="0"/>
            </a:stretch>
          </a:blipFill>
        </p:spPr>
      </p:sp>
      <p:sp>
        <p:nvSpPr>
          <p:cNvPr name="Freeform 11" id="11"/>
          <p:cNvSpPr/>
          <p:nvPr/>
        </p:nvSpPr>
        <p:spPr>
          <a:xfrm flipH="false" flipV="false" rot="0">
            <a:off x="7570908" y="7418735"/>
            <a:ext cx="10364801" cy="2759473"/>
          </a:xfrm>
          <a:custGeom>
            <a:avLst/>
            <a:gdLst/>
            <a:ahLst/>
            <a:cxnLst/>
            <a:rect r="r" b="b" t="t" l="l"/>
            <a:pathLst>
              <a:path h="2759473" w="10364801">
                <a:moveTo>
                  <a:pt x="0" y="0"/>
                </a:moveTo>
                <a:lnTo>
                  <a:pt x="10364801" y="0"/>
                </a:lnTo>
                <a:lnTo>
                  <a:pt x="10364801" y="2759473"/>
                </a:lnTo>
                <a:lnTo>
                  <a:pt x="0" y="2759473"/>
                </a:lnTo>
                <a:lnTo>
                  <a:pt x="0" y="0"/>
                </a:lnTo>
                <a:close/>
              </a:path>
            </a:pathLst>
          </a:custGeom>
          <a:blipFill>
            <a:blip r:embed="rId6"/>
            <a:stretch>
              <a:fillRect l="-9034" t="-13136" r="0" b="0"/>
            </a:stretch>
          </a:blipFill>
        </p:spPr>
      </p:sp>
      <p:sp>
        <p:nvSpPr>
          <p:cNvPr name="TextBox 12" id="12"/>
          <p:cNvSpPr txBox="true"/>
          <p:nvPr/>
        </p:nvSpPr>
        <p:spPr>
          <a:xfrm rot="0">
            <a:off x="367828" y="413925"/>
            <a:ext cx="9253886" cy="851713"/>
          </a:xfrm>
          <a:prstGeom prst="rect">
            <a:avLst/>
          </a:prstGeom>
        </p:spPr>
        <p:txBody>
          <a:bodyPr anchor="t" rtlCol="false" tIns="0" lIns="0" bIns="0" rIns="0">
            <a:spAutoFit/>
          </a:bodyPr>
          <a:lstStyle/>
          <a:p>
            <a:pPr algn="l">
              <a:lnSpc>
                <a:spcPts val="6389"/>
              </a:lnSpc>
            </a:pPr>
            <a:r>
              <a:rPr lang="en-US" sz="6725" i="true" spc="-269">
                <a:solidFill>
                  <a:srgbClr val="8AB2A6"/>
                </a:solidFill>
                <a:latin typeface="Anton Italics"/>
                <a:ea typeface="Anton Italics"/>
                <a:cs typeface="Anton Italics"/>
                <a:sym typeface="Anton Italics"/>
              </a:rPr>
              <a:t>RUN TEST AUTOMATION  UI</a:t>
            </a:r>
          </a:p>
        </p:txBody>
      </p:sp>
      <p:sp>
        <p:nvSpPr>
          <p:cNvPr name="TextBox 13" id="13"/>
          <p:cNvSpPr txBox="true"/>
          <p:nvPr/>
        </p:nvSpPr>
        <p:spPr>
          <a:xfrm rot="0">
            <a:off x="367828" y="1028700"/>
            <a:ext cx="8436551" cy="1371600"/>
          </a:xfrm>
          <a:prstGeom prst="rect">
            <a:avLst/>
          </a:prstGeom>
        </p:spPr>
        <p:txBody>
          <a:bodyPr anchor="t" rtlCol="false" tIns="0" lIns="0" bIns="0" rIns="0">
            <a:spAutoFit/>
          </a:bodyPr>
          <a:lstStyle/>
          <a:p>
            <a:pPr algn="l">
              <a:lnSpc>
                <a:spcPts val="2759"/>
              </a:lnSpc>
            </a:pPr>
          </a:p>
          <a:p>
            <a:pPr algn="l" marL="496566" indent="-248283" lvl="1">
              <a:lnSpc>
                <a:spcPts val="2759"/>
              </a:lnSpc>
              <a:buFont typeface="Arial"/>
              <a:buChar char="•"/>
            </a:pPr>
            <a:r>
              <a:rPr lang="en-US" sz="2299" i="true" spc="-45">
                <a:solidFill>
                  <a:srgbClr val="FFFFFF"/>
                </a:solidFill>
                <a:latin typeface="Anton Italics"/>
                <a:ea typeface="Anton Italics"/>
                <a:cs typeface="Anton Italics"/>
                <a:sym typeface="Anton Italics"/>
              </a:rPr>
              <a:t>Smok</a:t>
            </a:r>
            <a:r>
              <a:rPr lang="en-US" sz="2299" i="true" spc="-45">
                <a:solidFill>
                  <a:srgbClr val="FFFFFF"/>
                </a:solidFill>
                <a:latin typeface="Anton Italics"/>
                <a:ea typeface="Anton Italics"/>
                <a:cs typeface="Anton Italics"/>
                <a:sym typeface="Anton Italics"/>
              </a:rPr>
              <a:t>e Test &amp; Regression Test Suite</a:t>
            </a:r>
          </a:p>
          <a:p>
            <a:pPr algn="l" marL="496566" indent="-248283" lvl="1">
              <a:lnSpc>
                <a:spcPts val="2759"/>
              </a:lnSpc>
              <a:buFont typeface="Arial"/>
              <a:buChar char="•"/>
            </a:pPr>
            <a:r>
              <a:rPr lang="en-US" sz="2299" i="true" spc="-45">
                <a:solidFill>
                  <a:srgbClr val="FFFFFF"/>
                </a:solidFill>
                <a:latin typeface="Anton Italics"/>
                <a:ea typeface="Anton Italics"/>
                <a:cs typeface="Anton Italics"/>
                <a:sym typeface="Anton Italics"/>
              </a:rPr>
              <a:t>Jenkins run with email report</a:t>
            </a:r>
          </a:p>
          <a:p>
            <a:pPr algn="l">
              <a:lnSpc>
                <a:spcPts val="2759"/>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1940179"/>
            <a:ext cx="1028700" cy="3231508"/>
            <a:chOff x="0" y="0"/>
            <a:chExt cx="270933" cy="851097"/>
          </a:xfrm>
        </p:grpSpPr>
        <p:sp>
          <p:nvSpPr>
            <p:cNvPr name="Freeform 4" id="4"/>
            <p:cNvSpPr/>
            <p:nvPr/>
          </p:nvSpPr>
          <p:spPr>
            <a:xfrm flipH="false" flipV="false" rot="0">
              <a:off x="0" y="0"/>
              <a:ext cx="270933" cy="851097"/>
            </a:xfrm>
            <a:custGeom>
              <a:avLst/>
              <a:gdLst/>
              <a:ahLst/>
              <a:cxnLst/>
              <a:rect r="r" b="b" t="t" l="l"/>
              <a:pathLst>
                <a:path h="851097" w="270933">
                  <a:moveTo>
                    <a:pt x="0" y="0"/>
                  </a:moveTo>
                  <a:lnTo>
                    <a:pt x="270933" y="0"/>
                  </a:lnTo>
                  <a:lnTo>
                    <a:pt x="270933" y="851097"/>
                  </a:lnTo>
                  <a:lnTo>
                    <a:pt x="0" y="851097"/>
                  </a:lnTo>
                  <a:close/>
                </a:path>
              </a:pathLst>
            </a:custGeom>
            <a:gradFill rotWithShape="true">
              <a:gsLst>
                <a:gs pos="0">
                  <a:srgbClr val="3E9D81">
                    <a:alpha val="100000"/>
                  </a:srgbClr>
                </a:gs>
                <a:gs pos="100000">
                  <a:srgbClr val="3E9D81">
                    <a:alpha val="0"/>
                  </a:srgbClr>
                </a:gs>
              </a:gsLst>
              <a:lin ang="0"/>
            </a:gradFill>
          </p:spPr>
        </p:sp>
        <p:sp>
          <p:nvSpPr>
            <p:cNvPr name="TextBox 5" id="5"/>
            <p:cNvSpPr txBox="true"/>
            <p:nvPr/>
          </p:nvSpPr>
          <p:spPr>
            <a:xfrm>
              <a:off x="0" y="-28575"/>
              <a:ext cx="270933" cy="879672"/>
            </a:xfrm>
            <a:prstGeom prst="rect">
              <a:avLst/>
            </a:prstGeom>
          </p:spPr>
          <p:txBody>
            <a:bodyPr anchor="ctr" rtlCol="false" tIns="50800" lIns="50800" bIns="50800" rIns="50800"/>
            <a:lstStyle/>
            <a:p>
              <a:pPr algn="ctr">
                <a:lnSpc>
                  <a:spcPts val="1960"/>
                </a:lnSpc>
              </a:pPr>
            </a:p>
          </p:txBody>
        </p:sp>
      </p:grpSp>
      <p:sp>
        <p:nvSpPr>
          <p:cNvPr name="Freeform 6" id="6"/>
          <p:cNvSpPr/>
          <p:nvPr/>
        </p:nvSpPr>
        <p:spPr>
          <a:xfrm flipH="false" flipV="false" rot="0">
            <a:off x="1223380" y="3606160"/>
            <a:ext cx="7738037" cy="5786316"/>
          </a:xfrm>
          <a:custGeom>
            <a:avLst/>
            <a:gdLst/>
            <a:ahLst/>
            <a:cxnLst/>
            <a:rect r="r" b="b" t="t" l="l"/>
            <a:pathLst>
              <a:path h="5786316" w="7738037">
                <a:moveTo>
                  <a:pt x="0" y="0"/>
                </a:moveTo>
                <a:lnTo>
                  <a:pt x="7738037" y="0"/>
                </a:lnTo>
                <a:lnTo>
                  <a:pt x="7738037" y="5786316"/>
                </a:lnTo>
                <a:lnTo>
                  <a:pt x="0" y="5786316"/>
                </a:lnTo>
                <a:lnTo>
                  <a:pt x="0" y="0"/>
                </a:lnTo>
                <a:close/>
              </a:path>
            </a:pathLst>
          </a:custGeom>
          <a:blipFill>
            <a:blip r:embed="rId3"/>
            <a:stretch>
              <a:fillRect l="-9026" t="-2874" r="-42553" b="0"/>
            </a:stretch>
          </a:blipFill>
        </p:spPr>
      </p:sp>
      <p:sp>
        <p:nvSpPr>
          <p:cNvPr name="Freeform 7" id="7"/>
          <p:cNvSpPr/>
          <p:nvPr/>
        </p:nvSpPr>
        <p:spPr>
          <a:xfrm flipH="false" flipV="false" rot="0">
            <a:off x="9601415" y="3480342"/>
            <a:ext cx="7657885" cy="5912134"/>
          </a:xfrm>
          <a:custGeom>
            <a:avLst/>
            <a:gdLst/>
            <a:ahLst/>
            <a:cxnLst/>
            <a:rect r="r" b="b" t="t" l="l"/>
            <a:pathLst>
              <a:path h="5912134" w="7657885">
                <a:moveTo>
                  <a:pt x="0" y="0"/>
                </a:moveTo>
                <a:lnTo>
                  <a:pt x="7657885" y="0"/>
                </a:lnTo>
                <a:lnTo>
                  <a:pt x="7657885" y="5912134"/>
                </a:lnTo>
                <a:lnTo>
                  <a:pt x="0" y="5912134"/>
                </a:lnTo>
                <a:lnTo>
                  <a:pt x="0" y="0"/>
                </a:lnTo>
                <a:close/>
              </a:path>
            </a:pathLst>
          </a:custGeom>
          <a:blipFill>
            <a:blip r:embed="rId4"/>
            <a:stretch>
              <a:fillRect l="-9192" t="0" r="-25660" b="0"/>
            </a:stretch>
          </a:blipFill>
        </p:spPr>
      </p:sp>
      <p:sp>
        <p:nvSpPr>
          <p:cNvPr name="TextBox 8" id="8"/>
          <p:cNvSpPr txBox="true"/>
          <p:nvPr/>
        </p:nvSpPr>
        <p:spPr>
          <a:xfrm rot="0">
            <a:off x="282244" y="718574"/>
            <a:ext cx="13393639" cy="1163107"/>
          </a:xfrm>
          <a:prstGeom prst="rect">
            <a:avLst/>
          </a:prstGeom>
        </p:spPr>
        <p:txBody>
          <a:bodyPr anchor="t" rtlCol="false" tIns="0" lIns="0" bIns="0" rIns="0">
            <a:spAutoFit/>
          </a:bodyPr>
          <a:lstStyle/>
          <a:p>
            <a:pPr algn="l">
              <a:lnSpc>
                <a:spcPts val="8581"/>
              </a:lnSpc>
            </a:pPr>
            <a:r>
              <a:rPr lang="en-US" sz="9033" i="true" spc="-361">
                <a:solidFill>
                  <a:srgbClr val="8AB2A6"/>
                </a:solidFill>
                <a:latin typeface="Anton Italics"/>
                <a:ea typeface="Anton Italics"/>
                <a:cs typeface="Anton Italics"/>
                <a:sym typeface="Anton Italics"/>
              </a:rPr>
              <a:t> INTRODUCING SWAGGER</a:t>
            </a:r>
          </a:p>
        </p:txBody>
      </p:sp>
      <p:sp>
        <p:nvSpPr>
          <p:cNvPr name="TextBox 9" id="9"/>
          <p:cNvSpPr txBox="true"/>
          <p:nvPr/>
        </p:nvSpPr>
        <p:spPr>
          <a:xfrm rot="0">
            <a:off x="4354884" y="2139841"/>
            <a:ext cx="9578231" cy="1134745"/>
          </a:xfrm>
          <a:prstGeom prst="rect">
            <a:avLst/>
          </a:prstGeom>
        </p:spPr>
        <p:txBody>
          <a:bodyPr anchor="t" rtlCol="false" tIns="0" lIns="0" bIns="0" rIns="0">
            <a:spAutoFit/>
          </a:bodyPr>
          <a:lstStyle/>
          <a:p>
            <a:pPr algn="ctr">
              <a:lnSpc>
                <a:spcPts val="2939"/>
              </a:lnSpc>
              <a:spcBef>
                <a:spcPct val="0"/>
              </a:spcBef>
            </a:pPr>
            <a:r>
              <a:rPr lang="en-US" sz="2099">
                <a:solidFill>
                  <a:srgbClr val="FFFFFF"/>
                </a:solidFill>
                <a:latin typeface="Anton"/>
                <a:ea typeface="Anton"/>
                <a:cs typeface="Anton"/>
                <a:sym typeface="Anton"/>
              </a:rPr>
              <a:t>An inte</a:t>
            </a:r>
            <a:r>
              <a:rPr lang="en-US" sz="2099">
                <a:solidFill>
                  <a:srgbClr val="FFFFFF"/>
                </a:solidFill>
                <a:latin typeface="Anton"/>
                <a:ea typeface="Anton"/>
                <a:cs typeface="Anton"/>
                <a:sym typeface="Anton"/>
              </a:rPr>
              <a:t>ractive interface to browse all system endpoints </a:t>
            </a:r>
          </a:p>
          <a:p>
            <a:pPr algn="ctr">
              <a:lnSpc>
                <a:spcPts val="2939"/>
              </a:lnSpc>
              <a:spcBef>
                <a:spcPct val="0"/>
              </a:spcBef>
            </a:pPr>
            <a:r>
              <a:rPr lang="en-US" sz="2099">
                <a:solidFill>
                  <a:srgbClr val="FFFFFF"/>
                </a:solidFill>
                <a:latin typeface="Anton"/>
                <a:ea typeface="Anton"/>
                <a:cs typeface="Anton"/>
                <a:sym typeface="Anton"/>
              </a:rPr>
              <a:t>Allows testing API requests directly from Swagger</a:t>
            </a:r>
          </a:p>
          <a:p>
            <a:pPr algn="ctr">
              <a:lnSpc>
                <a:spcPts val="3219"/>
              </a:lnSpc>
              <a:spcBef>
                <a:spcPct val="0"/>
              </a:spcBef>
            </a:pPr>
            <a:r>
              <a:rPr lang="en-US" sz="2299">
                <a:solidFill>
                  <a:srgbClr val="FFFFFF"/>
                </a:solidFill>
                <a:latin typeface="Anton"/>
                <a:ea typeface="Anton"/>
                <a:cs typeface="Anton"/>
                <a:sym typeface="Anton"/>
              </a:rPr>
              <a:t> Displays request body, response, and status codes for each endpoin.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1940179"/>
            <a:ext cx="1028700" cy="3231508"/>
            <a:chOff x="0" y="0"/>
            <a:chExt cx="270933" cy="851097"/>
          </a:xfrm>
        </p:grpSpPr>
        <p:sp>
          <p:nvSpPr>
            <p:cNvPr name="Freeform 4" id="4"/>
            <p:cNvSpPr/>
            <p:nvPr/>
          </p:nvSpPr>
          <p:spPr>
            <a:xfrm flipH="false" flipV="false" rot="0">
              <a:off x="0" y="0"/>
              <a:ext cx="270933" cy="851097"/>
            </a:xfrm>
            <a:custGeom>
              <a:avLst/>
              <a:gdLst/>
              <a:ahLst/>
              <a:cxnLst/>
              <a:rect r="r" b="b" t="t" l="l"/>
              <a:pathLst>
                <a:path h="851097" w="270933">
                  <a:moveTo>
                    <a:pt x="0" y="0"/>
                  </a:moveTo>
                  <a:lnTo>
                    <a:pt x="270933" y="0"/>
                  </a:lnTo>
                  <a:lnTo>
                    <a:pt x="270933" y="851097"/>
                  </a:lnTo>
                  <a:lnTo>
                    <a:pt x="0" y="851097"/>
                  </a:lnTo>
                  <a:close/>
                </a:path>
              </a:pathLst>
            </a:custGeom>
            <a:gradFill rotWithShape="true">
              <a:gsLst>
                <a:gs pos="0">
                  <a:srgbClr val="3E9D81">
                    <a:alpha val="100000"/>
                  </a:srgbClr>
                </a:gs>
                <a:gs pos="100000">
                  <a:srgbClr val="3E9D81">
                    <a:alpha val="0"/>
                  </a:srgbClr>
                </a:gs>
              </a:gsLst>
              <a:lin ang="0"/>
            </a:gradFill>
          </p:spPr>
        </p:sp>
        <p:sp>
          <p:nvSpPr>
            <p:cNvPr name="TextBox 5" id="5"/>
            <p:cNvSpPr txBox="true"/>
            <p:nvPr/>
          </p:nvSpPr>
          <p:spPr>
            <a:xfrm>
              <a:off x="0" y="-28575"/>
              <a:ext cx="270933" cy="879672"/>
            </a:xfrm>
            <a:prstGeom prst="rect">
              <a:avLst/>
            </a:prstGeom>
          </p:spPr>
          <p:txBody>
            <a:bodyPr anchor="ctr" rtlCol="false" tIns="50800" lIns="50800" bIns="50800" rIns="50800"/>
            <a:lstStyle/>
            <a:p>
              <a:pPr algn="ctr">
                <a:lnSpc>
                  <a:spcPts val="1960"/>
                </a:lnSpc>
              </a:pPr>
            </a:p>
          </p:txBody>
        </p:sp>
      </p:grpSp>
      <p:sp>
        <p:nvSpPr>
          <p:cNvPr name="Freeform 6" id="6"/>
          <p:cNvSpPr/>
          <p:nvPr/>
        </p:nvSpPr>
        <p:spPr>
          <a:xfrm flipH="false" flipV="false" rot="0">
            <a:off x="1028700" y="4048122"/>
            <a:ext cx="7562207" cy="5845007"/>
          </a:xfrm>
          <a:custGeom>
            <a:avLst/>
            <a:gdLst/>
            <a:ahLst/>
            <a:cxnLst/>
            <a:rect r="r" b="b" t="t" l="l"/>
            <a:pathLst>
              <a:path h="5845007" w="7562207">
                <a:moveTo>
                  <a:pt x="0" y="0"/>
                </a:moveTo>
                <a:lnTo>
                  <a:pt x="7562207" y="0"/>
                </a:lnTo>
                <a:lnTo>
                  <a:pt x="7562207" y="5845007"/>
                </a:lnTo>
                <a:lnTo>
                  <a:pt x="0" y="5845007"/>
                </a:lnTo>
                <a:lnTo>
                  <a:pt x="0" y="0"/>
                </a:lnTo>
                <a:close/>
              </a:path>
            </a:pathLst>
          </a:custGeom>
          <a:blipFill>
            <a:blip r:embed="rId3"/>
            <a:stretch>
              <a:fillRect l="-47223" t="0" r="0" b="0"/>
            </a:stretch>
          </a:blipFill>
        </p:spPr>
      </p:sp>
      <p:sp>
        <p:nvSpPr>
          <p:cNvPr name="Freeform 7" id="7"/>
          <p:cNvSpPr/>
          <p:nvPr/>
        </p:nvSpPr>
        <p:spPr>
          <a:xfrm flipH="false" flipV="false" rot="0">
            <a:off x="10143875" y="205945"/>
            <a:ext cx="7064016" cy="5138005"/>
          </a:xfrm>
          <a:custGeom>
            <a:avLst/>
            <a:gdLst/>
            <a:ahLst/>
            <a:cxnLst/>
            <a:rect r="r" b="b" t="t" l="l"/>
            <a:pathLst>
              <a:path h="5138005" w="7064016">
                <a:moveTo>
                  <a:pt x="0" y="0"/>
                </a:moveTo>
                <a:lnTo>
                  <a:pt x="7064016" y="0"/>
                </a:lnTo>
                <a:lnTo>
                  <a:pt x="7064016" y="5138005"/>
                </a:lnTo>
                <a:lnTo>
                  <a:pt x="0" y="5138005"/>
                </a:lnTo>
                <a:lnTo>
                  <a:pt x="0" y="0"/>
                </a:lnTo>
                <a:close/>
              </a:path>
            </a:pathLst>
          </a:custGeom>
          <a:blipFill>
            <a:blip r:embed="rId4"/>
            <a:stretch>
              <a:fillRect l="-50055" t="-8309" r="0" b="0"/>
            </a:stretch>
          </a:blipFill>
        </p:spPr>
      </p:sp>
      <p:sp>
        <p:nvSpPr>
          <p:cNvPr name="Freeform 8" id="8"/>
          <p:cNvSpPr/>
          <p:nvPr/>
        </p:nvSpPr>
        <p:spPr>
          <a:xfrm flipH="false" flipV="false" rot="0">
            <a:off x="10143875" y="5520318"/>
            <a:ext cx="7064016" cy="4560737"/>
          </a:xfrm>
          <a:custGeom>
            <a:avLst/>
            <a:gdLst/>
            <a:ahLst/>
            <a:cxnLst/>
            <a:rect r="r" b="b" t="t" l="l"/>
            <a:pathLst>
              <a:path h="4560737" w="7064016">
                <a:moveTo>
                  <a:pt x="0" y="0"/>
                </a:moveTo>
                <a:lnTo>
                  <a:pt x="7064016" y="0"/>
                </a:lnTo>
                <a:lnTo>
                  <a:pt x="7064016" y="4560737"/>
                </a:lnTo>
                <a:lnTo>
                  <a:pt x="0" y="4560737"/>
                </a:lnTo>
                <a:lnTo>
                  <a:pt x="0" y="0"/>
                </a:lnTo>
                <a:close/>
              </a:path>
            </a:pathLst>
          </a:custGeom>
          <a:blipFill>
            <a:blip r:embed="rId5"/>
            <a:stretch>
              <a:fillRect l="-43034" t="-9635" r="0" b="-9166"/>
            </a:stretch>
          </a:blipFill>
        </p:spPr>
      </p:sp>
      <p:sp>
        <p:nvSpPr>
          <p:cNvPr name="TextBox 9" id="9"/>
          <p:cNvSpPr txBox="true"/>
          <p:nvPr/>
        </p:nvSpPr>
        <p:spPr>
          <a:xfrm rot="0">
            <a:off x="282244" y="689999"/>
            <a:ext cx="13393639" cy="2083863"/>
          </a:xfrm>
          <a:prstGeom prst="rect">
            <a:avLst/>
          </a:prstGeom>
        </p:spPr>
        <p:txBody>
          <a:bodyPr anchor="t" rtlCol="false" tIns="0" lIns="0" bIns="0" rIns="0">
            <a:spAutoFit/>
          </a:bodyPr>
          <a:lstStyle/>
          <a:p>
            <a:pPr algn="l">
              <a:lnSpc>
                <a:spcPts val="7251"/>
              </a:lnSpc>
            </a:pPr>
            <a:r>
              <a:rPr lang="en-US" sz="7633" i="true" spc="-305">
                <a:solidFill>
                  <a:srgbClr val="8AB2A6"/>
                </a:solidFill>
                <a:latin typeface="Anton Italics"/>
                <a:ea typeface="Anton Italics"/>
                <a:cs typeface="Anton Italics"/>
                <a:sym typeface="Anton Italics"/>
              </a:rPr>
              <a:t>POSTMAN API PRESENTATION</a:t>
            </a:r>
          </a:p>
          <a:p>
            <a:pPr algn="l">
              <a:lnSpc>
                <a:spcPts val="8581"/>
              </a:lnSpc>
            </a:pPr>
          </a:p>
        </p:txBody>
      </p:sp>
      <p:sp>
        <p:nvSpPr>
          <p:cNvPr name="TextBox 10" id="10"/>
          <p:cNvSpPr txBox="true"/>
          <p:nvPr/>
        </p:nvSpPr>
        <p:spPr>
          <a:xfrm rot="0">
            <a:off x="46470" y="2075748"/>
            <a:ext cx="9097530" cy="1480185"/>
          </a:xfrm>
          <a:prstGeom prst="rect">
            <a:avLst/>
          </a:prstGeom>
        </p:spPr>
        <p:txBody>
          <a:bodyPr anchor="t" rtlCol="false" tIns="0" lIns="0" bIns="0" rIns="0">
            <a:spAutoFit/>
          </a:bodyPr>
          <a:lstStyle/>
          <a:p>
            <a:pPr algn="ctr">
              <a:lnSpc>
                <a:spcPts val="2939"/>
              </a:lnSpc>
              <a:spcBef>
                <a:spcPct val="0"/>
              </a:spcBef>
            </a:pPr>
            <a:r>
              <a:rPr lang="en-US" sz="2099">
                <a:solidFill>
                  <a:srgbClr val="FFFFFF"/>
                </a:solidFill>
                <a:latin typeface="Anton"/>
                <a:ea typeface="Anton"/>
                <a:cs typeface="Anton"/>
                <a:sym typeface="Anton"/>
              </a:rPr>
              <a:t>Create a Postman Collection including all system endpoints</a:t>
            </a:r>
          </a:p>
          <a:p>
            <a:pPr algn="ctr">
              <a:lnSpc>
                <a:spcPts val="2939"/>
              </a:lnSpc>
              <a:spcBef>
                <a:spcPct val="0"/>
              </a:spcBef>
            </a:pPr>
            <a:r>
              <a:rPr lang="en-US" sz="2099">
                <a:solidFill>
                  <a:srgbClr val="FFFFFF"/>
                </a:solidFill>
                <a:latin typeface="Anton"/>
                <a:ea typeface="Anton"/>
                <a:cs typeface="Anton"/>
                <a:sym typeface="Anton"/>
              </a:rPr>
              <a:t>Organize tests into folders such as Register – Login – Products – Stores – Users – Favorites – Cart</a:t>
            </a:r>
          </a:p>
          <a:p>
            <a:pPr algn="ctr">
              <a:lnSpc>
                <a:spcPts val="2939"/>
              </a:lnSpc>
              <a:spcBef>
                <a:spcPct val="0"/>
              </a:spcBef>
            </a:pPr>
            <a:r>
              <a:rPr lang="en-US" sz="2099">
                <a:solidFill>
                  <a:srgbClr val="FFFFFF"/>
                </a:solidFill>
                <a:latin typeface="Anton"/>
                <a:ea typeface="Anton"/>
                <a:cs typeface="Anton"/>
                <a:sym typeface="Anton"/>
              </a:rPr>
              <a:t>Add success and failure scenarios to validate the API in all cases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5400000">
            <a:off x="12134183" y="7922479"/>
            <a:ext cx="1238250" cy="3490793"/>
            <a:chOff x="0" y="0"/>
            <a:chExt cx="326123" cy="919386"/>
          </a:xfrm>
        </p:grpSpPr>
        <p:sp>
          <p:nvSpPr>
            <p:cNvPr name="Freeform 4" id="4"/>
            <p:cNvSpPr/>
            <p:nvPr/>
          </p:nvSpPr>
          <p:spPr>
            <a:xfrm flipH="false" flipV="false" rot="0">
              <a:off x="0" y="0"/>
              <a:ext cx="326123" cy="919386"/>
            </a:xfrm>
            <a:custGeom>
              <a:avLst/>
              <a:gdLst/>
              <a:ahLst/>
              <a:cxnLst/>
              <a:rect r="r" b="b" t="t" l="l"/>
              <a:pathLst>
                <a:path h="919386" w="326123">
                  <a:moveTo>
                    <a:pt x="0" y="0"/>
                  </a:moveTo>
                  <a:lnTo>
                    <a:pt x="326123" y="0"/>
                  </a:lnTo>
                  <a:lnTo>
                    <a:pt x="326123" y="919386"/>
                  </a:lnTo>
                  <a:lnTo>
                    <a:pt x="0" y="919386"/>
                  </a:lnTo>
                  <a:close/>
                </a:path>
              </a:pathLst>
            </a:custGeom>
            <a:gradFill rotWithShape="true">
              <a:gsLst>
                <a:gs pos="0">
                  <a:srgbClr val="3E9D81">
                    <a:alpha val="100000"/>
                  </a:srgbClr>
                </a:gs>
                <a:gs pos="100000">
                  <a:srgbClr val="3E9D81">
                    <a:alpha val="0"/>
                  </a:srgbClr>
                </a:gs>
              </a:gsLst>
              <a:lin ang="0"/>
            </a:gradFill>
          </p:spPr>
        </p:sp>
        <p:sp>
          <p:nvSpPr>
            <p:cNvPr name="TextBox 5" id="5"/>
            <p:cNvSpPr txBox="true"/>
            <p:nvPr/>
          </p:nvSpPr>
          <p:spPr>
            <a:xfrm>
              <a:off x="0" y="-28575"/>
              <a:ext cx="326123" cy="947961"/>
            </a:xfrm>
            <a:prstGeom prst="rect">
              <a:avLst/>
            </a:prstGeom>
          </p:spPr>
          <p:txBody>
            <a:bodyPr anchor="ctr" rtlCol="false" tIns="50800" lIns="50800" bIns="50800" rIns="50800"/>
            <a:lstStyle/>
            <a:p>
              <a:pPr algn="ctr">
                <a:lnSpc>
                  <a:spcPts val="1960"/>
                </a:lnSpc>
              </a:pPr>
            </a:p>
          </p:txBody>
        </p:sp>
      </p:grpSp>
      <p:sp>
        <p:nvSpPr>
          <p:cNvPr name="Freeform 6" id="6"/>
          <p:cNvSpPr/>
          <p:nvPr/>
        </p:nvSpPr>
        <p:spPr>
          <a:xfrm flipH="false" flipV="false" rot="0">
            <a:off x="15886973" y="8852693"/>
            <a:ext cx="392115" cy="392115"/>
          </a:xfrm>
          <a:custGeom>
            <a:avLst/>
            <a:gdLst/>
            <a:ahLst/>
            <a:cxnLst/>
            <a:rect r="r" b="b" t="t" l="l"/>
            <a:pathLst>
              <a:path h="392115" w="392115">
                <a:moveTo>
                  <a:pt x="0" y="0"/>
                </a:moveTo>
                <a:lnTo>
                  <a:pt x="392114" y="0"/>
                </a:lnTo>
                <a:lnTo>
                  <a:pt x="392114" y="392114"/>
                </a:lnTo>
                <a:lnTo>
                  <a:pt x="0" y="3921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5400000">
            <a:off x="12238958" y="-1231046"/>
            <a:ext cx="1028700" cy="3490793"/>
            <a:chOff x="0" y="0"/>
            <a:chExt cx="270933" cy="919386"/>
          </a:xfrm>
        </p:grpSpPr>
        <p:sp>
          <p:nvSpPr>
            <p:cNvPr name="Freeform 8" id="8"/>
            <p:cNvSpPr/>
            <p:nvPr/>
          </p:nvSpPr>
          <p:spPr>
            <a:xfrm flipH="false" flipV="false" rot="0">
              <a:off x="0" y="0"/>
              <a:ext cx="270933" cy="919386"/>
            </a:xfrm>
            <a:custGeom>
              <a:avLst/>
              <a:gdLst/>
              <a:ahLst/>
              <a:cxnLst/>
              <a:rect r="r" b="b" t="t" l="l"/>
              <a:pathLst>
                <a:path h="919386" w="270933">
                  <a:moveTo>
                    <a:pt x="0" y="0"/>
                  </a:moveTo>
                  <a:lnTo>
                    <a:pt x="270933" y="0"/>
                  </a:lnTo>
                  <a:lnTo>
                    <a:pt x="270933" y="919386"/>
                  </a:lnTo>
                  <a:lnTo>
                    <a:pt x="0" y="919386"/>
                  </a:lnTo>
                  <a:close/>
                </a:path>
              </a:pathLst>
            </a:custGeom>
            <a:gradFill rotWithShape="true">
              <a:gsLst>
                <a:gs pos="0">
                  <a:srgbClr val="3E9D81">
                    <a:alpha val="100000"/>
                  </a:srgbClr>
                </a:gs>
                <a:gs pos="100000">
                  <a:srgbClr val="3E9D81">
                    <a:alpha val="0"/>
                  </a:srgbClr>
                </a:gs>
              </a:gsLst>
              <a:lin ang="0"/>
            </a:gradFill>
          </p:spPr>
        </p:sp>
        <p:sp>
          <p:nvSpPr>
            <p:cNvPr name="TextBox 9" id="9"/>
            <p:cNvSpPr txBox="true"/>
            <p:nvPr/>
          </p:nvSpPr>
          <p:spPr>
            <a:xfrm>
              <a:off x="0" y="-28575"/>
              <a:ext cx="270933" cy="947961"/>
            </a:xfrm>
            <a:prstGeom prst="rect">
              <a:avLst/>
            </a:prstGeom>
          </p:spPr>
          <p:txBody>
            <a:bodyPr anchor="ctr" rtlCol="false" tIns="50800" lIns="50800" bIns="50800" rIns="50800"/>
            <a:lstStyle/>
            <a:p>
              <a:pPr algn="ctr">
                <a:lnSpc>
                  <a:spcPts val="1960"/>
                </a:lnSpc>
              </a:pPr>
            </a:p>
          </p:txBody>
        </p:sp>
      </p:grpSp>
      <p:sp>
        <p:nvSpPr>
          <p:cNvPr name="Freeform 10" id="10"/>
          <p:cNvSpPr/>
          <p:nvPr/>
        </p:nvSpPr>
        <p:spPr>
          <a:xfrm flipH="false" flipV="false" rot="0">
            <a:off x="3493371" y="4542373"/>
            <a:ext cx="11301259" cy="4310320"/>
          </a:xfrm>
          <a:custGeom>
            <a:avLst/>
            <a:gdLst/>
            <a:ahLst/>
            <a:cxnLst/>
            <a:rect r="r" b="b" t="t" l="l"/>
            <a:pathLst>
              <a:path h="4310320" w="11301259">
                <a:moveTo>
                  <a:pt x="0" y="0"/>
                </a:moveTo>
                <a:lnTo>
                  <a:pt x="11301258" y="0"/>
                </a:lnTo>
                <a:lnTo>
                  <a:pt x="11301258" y="4310320"/>
                </a:lnTo>
                <a:lnTo>
                  <a:pt x="0" y="4310320"/>
                </a:lnTo>
                <a:lnTo>
                  <a:pt x="0" y="0"/>
                </a:lnTo>
                <a:close/>
              </a:path>
            </a:pathLst>
          </a:custGeom>
          <a:blipFill>
            <a:blip r:embed="rId5"/>
            <a:stretch>
              <a:fillRect l="0" t="0" r="0" b="-4548"/>
            </a:stretch>
          </a:blipFill>
        </p:spPr>
      </p:sp>
      <p:sp>
        <p:nvSpPr>
          <p:cNvPr name="TextBox 11" id="11"/>
          <p:cNvSpPr txBox="true"/>
          <p:nvPr/>
        </p:nvSpPr>
        <p:spPr>
          <a:xfrm rot="0">
            <a:off x="560109" y="688569"/>
            <a:ext cx="9253886" cy="851713"/>
          </a:xfrm>
          <a:prstGeom prst="rect">
            <a:avLst/>
          </a:prstGeom>
        </p:spPr>
        <p:txBody>
          <a:bodyPr anchor="t" rtlCol="false" tIns="0" lIns="0" bIns="0" rIns="0">
            <a:spAutoFit/>
          </a:bodyPr>
          <a:lstStyle/>
          <a:p>
            <a:pPr algn="l">
              <a:lnSpc>
                <a:spcPts val="6389"/>
              </a:lnSpc>
            </a:pPr>
            <a:r>
              <a:rPr lang="en-US" sz="6725" i="true" spc="-269">
                <a:solidFill>
                  <a:srgbClr val="8AB2A6"/>
                </a:solidFill>
                <a:latin typeface="Anton Italics"/>
                <a:ea typeface="Anton Italics"/>
                <a:cs typeface="Anton Italics"/>
                <a:sym typeface="Anton Italics"/>
              </a:rPr>
              <a:t>NEWMAN HTML REPORT</a:t>
            </a:r>
          </a:p>
        </p:txBody>
      </p:sp>
      <p:sp>
        <p:nvSpPr>
          <p:cNvPr name="TextBox 12" id="12"/>
          <p:cNvSpPr txBox="true"/>
          <p:nvPr/>
        </p:nvSpPr>
        <p:spPr>
          <a:xfrm rot="0">
            <a:off x="4279663" y="2186029"/>
            <a:ext cx="9236273" cy="1989456"/>
          </a:xfrm>
          <a:prstGeom prst="rect">
            <a:avLst/>
          </a:prstGeom>
        </p:spPr>
        <p:txBody>
          <a:bodyPr anchor="t" rtlCol="false" tIns="0" lIns="0" bIns="0" rIns="0">
            <a:spAutoFit/>
          </a:bodyPr>
          <a:lstStyle/>
          <a:p>
            <a:pPr algn="ctr">
              <a:lnSpc>
                <a:spcPts val="3219"/>
              </a:lnSpc>
              <a:spcBef>
                <a:spcPct val="0"/>
              </a:spcBef>
            </a:pPr>
            <a:r>
              <a:rPr lang="en-US" sz="2299">
                <a:solidFill>
                  <a:srgbClr val="FFFFFF"/>
                </a:solidFill>
                <a:latin typeface="Anton"/>
                <a:ea typeface="Anton"/>
                <a:cs typeface="Anton"/>
                <a:sym typeface="Anton"/>
              </a:rPr>
              <a:t>Run the Postman Collection via Newman to generate an automatic HTML report.</a:t>
            </a:r>
          </a:p>
          <a:p>
            <a:pPr algn="ctr">
              <a:lnSpc>
                <a:spcPts val="3219"/>
              </a:lnSpc>
              <a:spcBef>
                <a:spcPct val="0"/>
              </a:spcBef>
            </a:pPr>
          </a:p>
          <a:p>
            <a:pPr algn="ctr">
              <a:lnSpc>
                <a:spcPts val="3219"/>
              </a:lnSpc>
              <a:spcBef>
                <a:spcPct val="0"/>
              </a:spcBef>
            </a:pPr>
            <a:r>
              <a:rPr lang="en-US" sz="2299">
                <a:solidFill>
                  <a:srgbClr val="FFFFFF"/>
                </a:solidFill>
                <a:latin typeface="Anton"/>
                <a:ea typeface="Anton"/>
                <a:cs typeface="Anton"/>
                <a:sym typeface="Anton"/>
              </a:rPr>
              <a:t>Execute 60 API requests — showing both successful and failed results.</a:t>
            </a:r>
          </a:p>
          <a:p>
            <a:pPr algn="ctr">
              <a:lnSpc>
                <a:spcPts val="3219"/>
              </a:lnSpc>
              <a:spcBef>
                <a:spcPct val="0"/>
              </a:spcBef>
            </a:pPr>
          </a:p>
          <a:p>
            <a:pPr algn="ctr">
              <a:lnSpc>
                <a:spcPts val="3219"/>
              </a:lnSpc>
              <a:spcBef>
                <a:spcPct val="0"/>
              </a:spcBef>
            </a:pPr>
            <a:r>
              <a:rPr lang="en-US" sz="2299">
                <a:solidFill>
                  <a:srgbClr val="FFFFFF"/>
                </a:solidFill>
                <a:latin typeface="Anton"/>
                <a:ea typeface="Anton"/>
                <a:cs typeface="Anton"/>
                <a:sym typeface="Anton"/>
              </a:rPr>
              <a:t>The report helps easily identify and track errors for each endpoint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5886973" y="8852693"/>
            <a:ext cx="392115" cy="392115"/>
          </a:xfrm>
          <a:custGeom>
            <a:avLst/>
            <a:gdLst/>
            <a:ahLst/>
            <a:cxnLst/>
            <a:rect r="r" b="b" t="t" l="l"/>
            <a:pathLst>
              <a:path h="392115" w="392115">
                <a:moveTo>
                  <a:pt x="0" y="0"/>
                </a:moveTo>
                <a:lnTo>
                  <a:pt x="392114" y="0"/>
                </a:lnTo>
                <a:lnTo>
                  <a:pt x="392114" y="392114"/>
                </a:lnTo>
                <a:lnTo>
                  <a:pt x="0" y="3921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901179" y="3998881"/>
            <a:ext cx="16538776" cy="3146795"/>
            <a:chOff x="0" y="0"/>
            <a:chExt cx="2748093" cy="522873"/>
          </a:xfrm>
        </p:grpSpPr>
        <p:sp>
          <p:nvSpPr>
            <p:cNvPr name="Freeform 5" id="5"/>
            <p:cNvSpPr/>
            <p:nvPr/>
          </p:nvSpPr>
          <p:spPr>
            <a:xfrm flipH="false" flipV="false" rot="0">
              <a:off x="0" y="0"/>
              <a:ext cx="2748093" cy="522873"/>
            </a:xfrm>
            <a:custGeom>
              <a:avLst/>
              <a:gdLst/>
              <a:ahLst/>
              <a:cxnLst/>
              <a:rect r="r" b="b" t="t" l="l"/>
              <a:pathLst>
                <a:path h="522873" w="2748093">
                  <a:moveTo>
                    <a:pt x="2748093" y="23873"/>
                  </a:moveTo>
                  <a:lnTo>
                    <a:pt x="2748093" y="498999"/>
                  </a:lnTo>
                  <a:cubicBezTo>
                    <a:pt x="2748093" y="505331"/>
                    <a:pt x="2745578" y="511403"/>
                    <a:pt x="2741101" y="515880"/>
                  </a:cubicBezTo>
                  <a:cubicBezTo>
                    <a:pt x="2736624" y="520357"/>
                    <a:pt x="2730552" y="522873"/>
                    <a:pt x="2724220" y="522873"/>
                  </a:cubicBezTo>
                  <a:lnTo>
                    <a:pt x="23873" y="522873"/>
                  </a:lnTo>
                  <a:cubicBezTo>
                    <a:pt x="17542" y="522873"/>
                    <a:pt x="11470" y="520357"/>
                    <a:pt x="6992" y="515880"/>
                  </a:cubicBezTo>
                  <a:cubicBezTo>
                    <a:pt x="2515" y="511403"/>
                    <a:pt x="0" y="505331"/>
                    <a:pt x="0" y="498999"/>
                  </a:cubicBezTo>
                  <a:lnTo>
                    <a:pt x="0" y="23873"/>
                  </a:lnTo>
                  <a:cubicBezTo>
                    <a:pt x="0" y="17542"/>
                    <a:pt x="2515" y="11470"/>
                    <a:pt x="6992" y="6992"/>
                  </a:cubicBezTo>
                  <a:cubicBezTo>
                    <a:pt x="11470" y="2515"/>
                    <a:pt x="17542" y="0"/>
                    <a:pt x="23873" y="0"/>
                  </a:cubicBezTo>
                  <a:lnTo>
                    <a:pt x="2724220" y="0"/>
                  </a:lnTo>
                  <a:cubicBezTo>
                    <a:pt x="2730552" y="0"/>
                    <a:pt x="2736624" y="2515"/>
                    <a:pt x="2741101" y="6992"/>
                  </a:cubicBezTo>
                  <a:cubicBezTo>
                    <a:pt x="2745578" y="11470"/>
                    <a:pt x="2748093" y="17542"/>
                    <a:pt x="2748093" y="23873"/>
                  </a:cubicBezTo>
                  <a:close/>
                </a:path>
              </a:pathLst>
            </a:custGeom>
            <a:solidFill>
              <a:srgbClr val="000000">
                <a:alpha val="0"/>
              </a:srgbClr>
            </a:solidFill>
            <a:ln w="19050" cap="rnd">
              <a:solidFill>
                <a:srgbClr val="8AB2A6"/>
              </a:solidFill>
              <a:prstDash val="solid"/>
              <a:round/>
            </a:ln>
          </p:spPr>
        </p:sp>
        <p:sp>
          <p:nvSpPr>
            <p:cNvPr name="TextBox 6" id="6"/>
            <p:cNvSpPr txBox="true"/>
            <p:nvPr/>
          </p:nvSpPr>
          <p:spPr>
            <a:xfrm>
              <a:off x="0" y="0"/>
              <a:ext cx="2748093" cy="522873"/>
            </a:xfrm>
            <a:prstGeom prst="rect">
              <a:avLst/>
            </a:prstGeom>
          </p:spPr>
          <p:txBody>
            <a:bodyPr anchor="ctr" rtlCol="false" tIns="50800" lIns="50800" bIns="50800" rIns="50800"/>
            <a:lstStyle/>
            <a:p>
              <a:pPr algn="ctr">
                <a:lnSpc>
                  <a:spcPts val="1680"/>
                </a:lnSpc>
              </a:pPr>
            </a:p>
            <a:p>
              <a:pPr algn="ctr">
                <a:lnSpc>
                  <a:spcPts val="1680"/>
                </a:lnSpc>
              </a:pPr>
            </a:p>
            <a:p>
              <a:pPr algn="ctr">
                <a:lnSpc>
                  <a:spcPts val="1680"/>
                </a:lnSpc>
              </a:pPr>
            </a:p>
          </p:txBody>
        </p:sp>
      </p:grpSp>
      <p:grpSp>
        <p:nvGrpSpPr>
          <p:cNvPr name="Group 7" id="7"/>
          <p:cNvGrpSpPr/>
          <p:nvPr/>
        </p:nvGrpSpPr>
        <p:grpSpPr>
          <a:xfrm rot="-10800000">
            <a:off x="14400995" y="4365704"/>
            <a:ext cx="3038960" cy="2413150"/>
            <a:chOff x="0" y="0"/>
            <a:chExt cx="800385" cy="635562"/>
          </a:xfrm>
        </p:grpSpPr>
        <p:sp>
          <p:nvSpPr>
            <p:cNvPr name="Freeform 8" id="8"/>
            <p:cNvSpPr/>
            <p:nvPr/>
          </p:nvSpPr>
          <p:spPr>
            <a:xfrm flipH="false" flipV="false" rot="0">
              <a:off x="0" y="0"/>
              <a:ext cx="800385" cy="635562"/>
            </a:xfrm>
            <a:custGeom>
              <a:avLst/>
              <a:gdLst/>
              <a:ahLst/>
              <a:cxnLst/>
              <a:rect r="r" b="b" t="t" l="l"/>
              <a:pathLst>
                <a:path h="635562" w="800385">
                  <a:moveTo>
                    <a:pt x="0" y="0"/>
                  </a:moveTo>
                  <a:lnTo>
                    <a:pt x="800385" y="0"/>
                  </a:lnTo>
                  <a:lnTo>
                    <a:pt x="800385" y="635562"/>
                  </a:lnTo>
                  <a:lnTo>
                    <a:pt x="0" y="635562"/>
                  </a:lnTo>
                  <a:close/>
                </a:path>
              </a:pathLst>
            </a:custGeom>
            <a:gradFill rotWithShape="true">
              <a:gsLst>
                <a:gs pos="0">
                  <a:srgbClr val="3E9D81">
                    <a:alpha val="100000"/>
                  </a:srgbClr>
                </a:gs>
                <a:gs pos="100000">
                  <a:srgbClr val="3E9D81">
                    <a:alpha val="0"/>
                  </a:srgbClr>
                </a:gs>
              </a:gsLst>
              <a:lin ang="0"/>
            </a:gradFill>
          </p:spPr>
        </p:sp>
        <p:sp>
          <p:nvSpPr>
            <p:cNvPr name="TextBox 9" id="9"/>
            <p:cNvSpPr txBox="true"/>
            <p:nvPr/>
          </p:nvSpPr>
          <p:spPr>
            <a:xfrm>
              <a:off x="0" y="-28575"/>
              <a:ext cx="800385" cy="664137"/>
            </a:xfrm>
            <a:prstGeom prst="rect">
              <a:avLst/>
            </a:prstGeom>
          </p:spPr>
          <p:txBody>
            <a:bodyPr anchor="ctr" rtlCol="false" tIns="50800" lIns="50800" bIns="50800" rIns="50800"/>
            <a:lstStyle/>
            <a:p>
              <a:pPr algn="ctr">
                <a:lnSpc>
                  <a:spcPts val="1960"/>
                </a:lnSpc>
              </a:pPr>
            </a:p>
          </p:txBody>
        </p:sp>
      </p:grpSp>
      <p:sp>
        <p:nvSpPr>
          <p:cNvPr name="TextBox 10" id="10"/>
          <p:cNvSpPr txBox="true"/>
          <p:nvPr/>
        </p:nvSpPr>
        <p:spPr>
          <a:xfrm rot="0">
            <a:off x="2074394" y="4362523"/>
            <a:ext cx="14606790" cy="2676686"/>
          </a:xfrm>
          <a:prstGeom prst="rect">
            <a:avLst/>
          </a:prstGeom>
        </p:spPr>
        <p:txBody>
          <a:bodyPr anchor="t" rtlCol="false" tIns="0" lIns="0" bIns="0" rIns="0">
            <a:spAutoFit/>
          </a:bodyPr>
          <a:lstStyle/>
          <a:p>
            <a:pPr algn="ctr">
              <a:lnSpc>
                <a:spcPts val="10267"/>
              </a:lnSpc>
            </a:pPr>
            <a:r>
              <a:rPr lang="en-US" sz="10807" i="true" spc="-432">
                <a:solidFill>
                  <a:srgbClr val="8AB2A6"/>
                </a:solidFill>
                <a:latin typeface="Anton Italics"/>
                <a:ea typeface="Anton Italics"/>
                <a:cs typeface="Anton Italics"/>
                <a:sym typeface="Anton Italics"/>
              </a:rPr>
              <a:t>AUTOMATION WITH REST ASSURED &amp; TESTNG </a:t>
            </a:r>
          </a:p>
        </p:txBody>
      </p:sp>
      <p:grpSp>
        <p:nvGrpSpPr>
          <p:cNvPr name="Group 11" id="11"/>
          <p:cNvGrpSpPr/>
          <p:nvPr/>
        </p:nvGrpSpPr>
        <p:grpSpPr>
          <a:xfrm rot="0">
            <a:off x="901179" y="4365704"/>
            <a:ext cx="3215295" cy="2413150"/>
            <a:chOff x="0" y="0"/>
            <a:chExt cx="846827" cy="635562"/>
          </a:xfrm>
        </p:grpSpPr>
        <p:sp>
          <p:nvSpPr>
            <p:cNvPr name="Freeform 12" id="12"/>
            <p:cNvSpPr/>
            <p:nvPr/>
          </p:nvSpPr>
          <p:spPr>
            <a:xfrm flipH="false" flipV="false" rot="0">
              <a:off x="0" y="0"/>
              <a:ext cx="846827" cy="635562"/>
            </a:xfrm>
            <a:custGeom>
              <a:avLst/>
              <a:gdLst/>
              <a:ahLst/>
              <a:cxnLst/>
              <a:rect r="r" b="b" t="t" l="l"/>
              <a:pathLst>
                <a:path h="635562" w="846827">
                  <a:moveTo>
                    <a:pt x="0" y="0"/>
                  </a:moveTo>
                  <a:lnTo>
                    <a:pt x="846827" y="0"/>
                  </a:lnTo>
                  <a:lnTo>
                    <a:pt x="846827" y="635562"/>
                  </a:lnTo>
                  <a:lnTo>
                    <a:pt x="0" y="635562"/>
                  </a:lnTo>
                  <a:close/>
                </a:path>
              </a:pathLst>
            </a:custGeom>
            <a:gradFill rotWithShape="true">
              <a:gsLst>
                <a:gs pos="0">
                  <a:srgbClr val="3E9D81">
                    <a:alpha val="100000"/>
                  </a:srgbClr>
                </a:gs>
                <a:gs pos="100000">
                  <a:srgbClr val="3E9D81">
                    <a:alpha val="0"/>
                  </a:srgbClr>
                </a:gs>
              </a:gsLst>
              <a:lin ang="0"/>
            </a:gradFill>
          </p:spPr>
        </p:sp>
        <p:sp>
          <p:nvSpPr>
            <p:cNvPr name="TextBox 13" id="13"/>
            <p:cNvSpPr txBox="true"/>
            <p:nvPr/>
          </p:nvSpPr>
          <p:spPr>
            <a:xfrm>
              <a:off x="0" y="-28575"/>
              <a:ext cx="846827" cy="664137"/>
            </a:xfrm>
            <a:prstGeom prst="rect">
              <a:avLst/>
            </a:prstGeom>
          </p:spPr>
          <p:txBody>
            <a:bodyPr anchor="ctr" rtlCol="false" tIns="50800" lIns="50800" bIns="50800" rIns="50800"/>
            <a:lstStyle/>
            <a:p>
              <a:pPr algn="ctr">
                <a:lnSpc>
                  <a:spcPts val="1960"/>
                </a:lnSpc>
              </a:pP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5400000">
            <a:off x="12134183" y="7922479"/>
            <a:ext cx="1238250" cy="3490793"/>
            <a:chOff x="0" y="0"/>
            <a:chExt cx="326123" cy="919386"/>
          </a:xfrm>
        </p:grpSpPr>
        <p:sp>
          <p:nvSpPr>
            <p:cNvPr name="Freeform 4" id="4"/>
            <p:cNvSpPr/>
            <p:nvPr/>
          </p:nvSpPr>
          <p:spPr>
            <a:xfrm flipH="false" flipV="false" rot="0">
              <a:off x="0" y="0"/>
              <a:ext cx="326123" cy="919386"/>
            </a:xfrm>
            <a:custGeom>
              <a:avLst/>
              <a:gdLst/>
              <a:ahLst/>
              <a:cxnLst/>
              <a:rect r="r" b="b" t="t" l="l"/>
              <a:pathLst>
                <a:path h="919386" w="326123">
                  <a:moveTo>
                    <a:pt x="0" y="0"/>
                  </a:moveTo>
                  <a:lnTo>
                    <a:pt x="326123" y="0"/>
                  </a:lnTo>
                  <a:lnTo>
                    <a:pt x="326123" y="919386"/>
                  </a:lnTo>
                  <a:lnTo>
                    <a:pt x="0" y="919386"/>
                  </a:lnTo>
                  <a:close/>
                </a:path>
              </a:pathLst>
            </a:custGeom>
            <a:gradFill rotWithShape="true">
              <a:gsLst>
                <a:gs pos="0">
                  <a:srgbClr val="3E9D81">
                    <a:alpha val="100000"/>
                  </a:srgbClr>
                </a:gs>
                <a:gs pos="100000">
                  <a:srgbClr val="3E9D81">
                    <a:alpha val="0"/>
                  </a:srgbClr>
                </a:gs>
              </a:gsLst>
              <a:lin ang="0"/>
            </a:gradFill>
          </p:spPr>
        </p:sp>
        <p:sp>
          <p:nvSpPr>
            <p:cNvPr name="TextBox 5" id="5"/>
            <p:cNvSpPr txBox="true"/>
            <p:nvPr/>
          </p:nvSpPr>
          <p:spPr>
            <a:xfrm>
              <a:off x="0" y="-28575"/>
              <a:ext cx="326123" cy="947961"/>
            </a:xfrm>
            <a:prstGeom prst="rect">
              <a:avLst/>
            </a:prstGeom>
          </p:spPr>
          <p:txBody>
            <a:bodyPr anchor="ctr" rtlCol="false" tIns="50800" lIns="50800" bIns="50800" rIns="50800"/>
            <a:lstStyle/>
            <a:p>
              <a:pPr algn="ctr">
                <a:lnSpc>
                  <a:spcPts val="1960"/>
                </a:lnSpc>
              </a:pPr>
            </a:p>
          </p:txBody>
        </p:sp>
      </p:grpSp>
      <p:sp>
        <p:nvSpPr>
          <p:cNvPr name="Freeform 6" id="6"/>
          <p:cNvSpPr/>
          <p:nvPr/>
        </p:nvSpPr>
        <p:spPr>
          <a:xfrm flipH="false" flipV="false" rot="0">
            <a:off x="15886973" y="8852693"/>
            <a:ext cx="392115" cy="392115"/>
          </a:xfrm>
          <a:custGeom>
            <a:avLst/>
            <a:gdLst/>
            <a:ahLst/>
            <a:cxnLst/>
            <a:rect r="r" b="b" t="t" l="l"/>
            <a:pathLst>
              <a:path h="392115" w="392115">
                <a:moveTo>
                  <a:pt x="0" y="0"/>
                </a:moveTo>
                <a:lnTo>
                  <a:pt x="392114" y="0"/>
                </a:lnTo>
                <a:lnTo>
                  <a:pt x="392114" y="392114"/>
                </a:lnTo>
                <a:lnTo>
                  <a:pt x="0" y="3921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5400000">
            <a:off x="12238958" y="-1231046"/>
            <a:ext cx="1028700" cy="3490793"/>
            <a:chOff x="0" y="0"/>
            <a:chExt cx="270933" cy="919386"/>
          </a:xfrm>
        </p:grpSpPr>
        <p:sp>
          <p:nvSpPr>
            <p:cNvPr name="Freeform 8" id="8"/>
            <p:cNvSpPr/>
            <p:nvPr/>
          </p:nvSpPr>
          <p:spPr>
            <a:xfrm flipH="false" flipV="false" rot="0">
              <a:off x="0" y="0"/>
              <a:ext cx="270933" cy="919386"/>
            </a:xfrm>
            <a:custGeom>
              <a:avLst/>
              <a:gdLst/>
              <a:ahLst/>
              <a:cxnLst/>
              <a:rect r="r" b="b" t="t" l="l"/>
              <a:pathLst>
                <a:path h="919386" w="270933">
                  <a:moveTo>
                    <a:pt x="0" y="0"/>
                  </a:moveTo>
                  <a:lnTo>
                    <a:pt x="270933" y="0"/>
                  </a:lnTo>
                  <a:lnTo>
                    <a:pt x="270933" y="919386"/>
                  </a:lnTo>
                  <a:lnTo>
                    <a:pt x="0" y="919386"/>
                  </a:lnTo>
                  <a:close/>
                </a:path>
              </a:pathLst>
            </a:custGeom>
            <a:gradFill rotWithShape="true">
              <a:gsLst>
                <a:gs pos="0">
                  <a:srgbClr val="3E9D81">
                    <a:alpha val="100000"/>
                  </a:srgbClr>
                </a:gs>
                <a:gs pos="100000">
                  <a:srgbClr val="3E9D81">
                    <a:alpha val="0"/>
                  </a:srgbClr>
                </a:gs>
              </a:gsLst>
              <a:lin ang="0"/>
            </a:gradFill>
          </p:spPr>
        </p:sp>
        <p:sp>
          <p:nvSpPr>
            <p:cNvPr name="TextBox 9" id="9"/>
            <p:cNvSpPr txBox="true"/>
            <p:nvPr/>
          </p:nvSpPr>
          <p:spPr>
            <a:xfrm>
              <a:off x="0" y="-28575"/>
              <a:ext cx="270933" cy="947961"/>
            </a:xfrm>
            <a:prstGeom prst="rect">
              <a:avLst/>
            </a:prstGeom>
          </p:spPr>
          <p:txBody>
            <a:bodyPr anchor="ctr" rtlCol="false" tIns="50800" lIns="50800" bIns="50800" rIns="50800"/>
            <a:lstStyle/>
            <a:p>
              <a:pPr algn="ctr">
                <a:lnSpc>
                  <a:spcPts val="1960"/>
                </a:lnSpc>
              </a:pPr>
            </a:p>
          </p:txBody>
        </p:sp>
      </p:grpSp>
      <p:sp>
        <p:nvSpPr>
          <p:cNvPr name="TextBox 10" id="10"/>
          <p:cNvSpPr txBox="true"/>
          <p:nvPr/>
        </p:nvSpPr>
        <p:spPr>
          <a:xfrm rot="0">
            <a:off x="2306918" y="4135119"/>
            <a:ext cx="13972169" cy="4913631"/>
          </a:xfrm>
          <a:prstGeom prst="rect">
            <a:avLst/>
          </a:prstGeom>
        </p:spPr>
        <p:txBody>
          <a:bodyPr anchor="t" rtlCol="false" tIns="0" lIns="0" bIns="0" rIns="0">
            <a:spAutoFit/>
          </a:bodyPr>
          <a:lstStyle/>
          <a:p>
            <a:pPr algn="ctr">
              <a:lnSpc>
                <a:spcPts val="3639"/>
              </a:lnSpc>
            </a:pPr>
          </a:p>
          <a:p>
            <a:pPr algn="ctr">
              <a:lnSpc>
                <a:spcPts val="3639"/>
              </a:lnSpc>
              <a:spcBef>
                <a:spcPct val="0"/>
              </a:spcBef>
            </a:pPr>
            <a:r>
              <a:rPr lang="en-US" sz="2599">
                <a:solidFill>
                  <a:srgbClr val="FFFFFF"/>
                </a:solidFill>
                <a:latin typeface="Anton"/>
                <a:ea typeface="Anton"/>
                <a:cs typeface="Anton"/>
                <a:sym typeface="Anton"/>
              </a:rPr>
              <a:t>GitHub is a platform for hosting code, tracking changes, and enabling teamwork through version control. It helps teams collaborate, review updates, and organize project development efficiently.</a:t>
            </a:r>
          </a:p>
          <a:p>
            <a:pPr algn="ctr">
              <a:lnSpc>
                <a:spcPts val="3639"/>
              </a:lnSpc>
              <a:spcBef>
                <a:spcPct val="0"/>
              </a:spcBef>
            </a:pPr>
          </a:p>
          <a:p>
            <a:pPr algn="ctr">
              <a:lnSpc>
                <a:spcPts val="3639"/>
              </a:lnSpc>
              <a:spcBef>
                <a:spcPct val="0"/>
              </a:spcBef>
            </a:pPr>
            <a:r>
              <a:rPr lang="en-US" sz="2599">
                <a:solidFill>
                  <a:srgbClr val="FFFFFF"/>
                </a:solidFill>
                <a:latin typeface="Anton"/>
                <a:ea typeface="Anton"/>
                <a:cs typeface="Anton"/>
                <a:sym typeface="Anton"/>
              </a:rPr>
              <a:t>We started by reviewing the existing GitHub repository, including the folder structure, branches, and current code layout.</a:t>
            </a:r>
          </a:p>
          <a:p>
            <a:pPr algn="ctr">
              <a:lnSpc>
                <a:spcPts val="3639"/>
              </a:lnSpc>
              <a:spcBef>
                <a:spcPct val="0"/>
              </a:spcBef>
            </a:pPr>
          </a:p>
          <a:p>
            <a:pPr algn="ctr">
              <a:lnSpc>
                <a:spcPts val="3639"/>
              </a:lnSpc>
              <a:spcBef>
                <a:spcPct val="0"/>
              </a:spcBef>
            </a:pPr>
            <a:r>
              <a:rPr lang="en-US" sz="2599">
                <a:solidFill>
                  <a:srgbClr val="FFFFFF"/>
                </a:solidFill>
                <a:latin typeface="Anton"/>
                <a:ea typeface="Anton"/>
                <a:cs typeface="Anton"/>
                <a:sym typeface="Anton"/>
              </a:rPr>
              <a:t>After understanding the initial setup, we demonstrated the improvements we made refining the UI structure, organizing the API endpoints, and making the overall project cleaner, more consistent, and easier to maintain.</a:t>
            </a:r>
          </a:p>
          <a:p>
            <a:pPr algn="ctr">
              <a:lnSpc>
                <a:spcPts val="2799"/>
              </a:lnSpc>
              <a:spcBef>
                <a:spcPct val="0"/>
              </a:spcBef>
            </a:pPr>
          </a:p>
        </p:txBody>
      </p:sp>
      <p:grpSp>
        <p:nvGrpSpPr>
          <p:cNvPr name="Group 11" id="11"/>
          <p:cNvGrpSpPr/>
          <p:nvPr/>
        </p:nvGrpSpPr>
        <p:grpSpPr>
          <a:xfrm rot="0">
            <a:off x="1028700" y="1028700"/>
            <a:ext cx="16230600" cy="3146795"/>
            <a:chOff x="0" y="0"/>
            <a:chExt cx="2696887" cy="522873"/>
          </a:xfrm>
        </p:grpSpPr>
        <p:sp>
          <p:nvSpPr>
            <p:cNvPr name="Freeform 12" id="12"/>
            <p:cNvSpPr/>
            <p:nvPr/>
          </p:nvSpPr>
          <p:spPr>
            <a:xfrm flipH="false" flipV="false" rot="0">
              <a:off x="0" y="0"/>
              <a:ext cx="2696887" cy="522873"/>
            </a:xfrm>
            <a:custGeom>
              <a:avLst/>
              <a:gdLst/>
              <a:ahLst/>
              <a:cxnLst/>
              <a:rect r="r" b="b" t="t" l="l"/>
              <a:pathLst>
                <a:path h="522873" w="2696887">
                  <a:moveTo>
                    <a:pt x="2696887" y="24327"/>
                  </a:moveTo>
                  <a:lnTo>
                    <a:pt x="2696887" y="498546"/>
                  </a:lnTo>
                  <a:cubicBezTo>
                    <a:pt x="2696887" y="511981"/>
                    <a:pt x="2685995" y="522873"/>
                    <a:pt x="2672560" y="522873"/>
                  </a:cubicBezTo>
                  <a:lnTo>
                    <a:pt x="24327" y="522873"/>
                  </a:lnTo>
                  <a:cubicBezTo>
                    <a:pt x="10891" y="522873"/>
                    <a:pt x="0" y="511981"/>
                    <a:pt x="0" y="498546"/>
                  </a:cubicBezTo>
                  <a:lnTo>
                    <a:pt x="0" y="24327"/>
                  </a:lnTo>
                  <a:cubicBezTo>
                    <a:pt x="0" y="10891"/>
                    <a:pt x="10891" y="0"/>
                    <a:pt x="24327" y="0"/>
                  </a:cubicBezTo>
                  <a:lnTo>
                    <a:pt x="2672560" y="0"/>
                  </a:lnTo>
                  <a:cubicBezTo>
                    <a:pt x="2685995" y="0"/>
                    <a:pt x="2696887" y="10891"/>
                    <a:pt x="2696887" y="24327"/>
                  </a:cubicBezTo>
                  <a:close/>
                </a:path>
              </a:pathLst>
            </a:custGeom>
            <a:solidFill>
              <a:srgbClr val="000000">
                <a:alpha val="0"/>
              </a:srgbClr>
            </a:solidFill>
            <a:ln w="19050" cap="rnd">
              <a:solidFill>
                <a:srgbClr val="8AB2A6"/>
              </a:solidFill>
              <a:prstDash val="solid"/>
              <a:round/>
            </a:ln>
          </p:spPr>
        </p:sp>
        <p:sp>
          <p:nvSpPr>
            <p:cNvPr name="TextBox 13" id="13"/>
            <p:cNvSpPr txBox="true"/>
            <p:nvPr/>
          </p:nvSpPr>
          <p:spPr>
            <a:xfrm>
              <a:off x="0" y="0"/>
              <a:ext cx="2696887" cy="522873"/>
            </a:xfrm>
            <a:prstGeom prst="rect">
              <a:avLst/>
            </a:prstGeom>
          </p:spPr>
          <p:txBody>
            <a:bodyPr anchor="ctr" rtlCol="false" tIns="50800" lIns="50800" bIns="50800" rIns="50800"/>
            <a:lstStyle/>
            <a:p>
              <a:pPr algn="ctr">
                <a:lnSpc>
                  <a:spcPts val="1680"/>
                </a:lnSpc>
              </a:pPr>
            </a:p>
          </p:txBody>
        </p:sp>
      </p:grpSp>
      <p:grpSp>
        <p:nvGrpSpPr>
          <p:cNvPr name="Group 14" id="14"/>
          <p:cNvGrpSpPr/>
          <p:nvPr/>
        </p:nvGrpSpPr>
        <p:grpSpPr>
          <a:xfrm rot="0">
            <a:off x="1028700" y="1523340"/>
            <a:ext cx="2556436" cy="2157516"/>
            <a:chOff x="0" y="0"/>
            <a:chExt cx="673300" cy="568235"/>
          </a:xfrm>
        </p:grpSpPr>
        <p:sp>
          <p:nvSpPr>
            <p:cNvPr name="Freeform 15" id="15"/>
            <p:cNvSpPr/>
            <p:nvPr/>
          </p:nvSpPr>
          <p:spPr>
            <a:xfrm flipH="false" flipV="false" rot="0">
              <a:off x="0" y="0"/>
              <a:ext cx="673300" cy="568235"/>
            </a:xfrm>
            <a:custGeom>
              <a:avLst/>
              <a:gdLst/>
              <a:ahLst/>
              <a:cxnLst/>
              <a:rect r="r" b="b" t="t" l="l"/>
              <a:pathLst>
                <a:path h="568235" w="673300">
                  <a:moveTo>
                    <a:pt x="0" y="0"/>
                  </a:moveTo>
                  <a:lnTo>
                    <a:pt x="673300" y="0"/>
                  </a:lnTo>
                  <a:lnTo>
                    <a:pt x="673300" y="568235"/>
                  </a:lnTo>
                  <a:lnTo>
                    <a:pt x="0" y="568235"/>
                  </a:lnTo>
                  <a:close/>
                </a:path>
              </a:pathLst>
            </a:custGeom>
            <a:gradFill rotWithShape="true">
              <a:gsLst>
                <a:gs pos="0">
                  <a:srgbClr val="3E9D81">
                    <a:alpha val="100000"/>
                  </a:srgbClr>
                </a:gs>
                <a:gs pos="100000">
                  <a:srgbClr val="3E9D81">
                    <a:alpha val="0"/>
                  </a:srgbClr>
                </a:gs>
              </a:gsLst>
              <a:lin ang="0"/>
            </a:gradFill>
          </p:spPr>
        </p:sp>
        <p:sp>
          <p:nvSpPr>
            <p:cNvPr name="TextBox 16" id="16"/>
            <p:cNvSpPr txBox="true"/>
            <p:nvPr/>
          </p:nvSpPr>
          <p:spPr>
            <a:xfrm>
              <a:off x="0" y="-28575"/>
              <a:ext cx="673300" cy="596810"/>
            </a:xfrm>
            <a:prstGeom prst="rect">
              <a:avLst/>
            </a:prstGeom>
          </p:spPr>
          <p:txBody>
            <a:bodyPr anchor="ctr" rtlCol="false" tIns="50800" lIns="50800" bIns="50800" rIns="50800"/>
            <a:lstStyle/>
            <a:p>
              <a:pPr algn="ctr">
                <a:lnSpc>
                  <a:spcPts val="1960"/>
                </a:lnSpc>
              </a:pPr>
            </a:p>
          </p:txBody>
        </p:sp>
      </p:grpSp>
      <p:sp>
        <p:nvSpPr>
          <p:cNvPr name="TextBox 17" id="17"/>
          <p:cNvSpPr txBox="true"/>
          <p:nvPr/>
        </p:nvSpPr>
        <p:spPr>
          <a:xfrm rot="0">
            <a:off x="1672297" y="1908252"/>
            <a:ext cx="14606790" cy="1711540"/>
          </a:xfrm>
          <a:prstGeom prst="rect">
            <a:avLst/>
          </a:prstGeom>
        </p:spPr>
        <p:txBody>
          <a:bodyPr anchor="t" rtlCol="false" tIns="0" lIns="0" bIns="0" rIns="0">
            <a:spAutoFit/>
          </a:bodyPr>
          <a:lstStyle/>
          <a:p>
            <a:pPr algn="ctr">
              <a:lnSpc>
                <a:spcPts val="12736"/>
              </a:lnSpc>
            </a:pPr>
            <a:r>
              <a:rPr lang="en-US" sz="13406" i="true" spc="-536">
                <a:solidFill>
                  <a:srgbClr val="8AB2A6"/>
                </a:solidFill>
                <a:latin typeface="Anton Italics"/>
                <a:ea typeface="Anton Italics"/>
                <a:cs typeface="Anton Italics"/>
                <a:sym typeface="Anton Italics"/>
              </a:rPr>
              <a:t>GITHUB</a:t>
            </a:r>
          </a:p>
        </p:txBody>
      </p:sp>
      <p:sp>
        <p:nvSpPr>
          <p:cNvPr name="Freeform 18" id="18"/>
          <p:cNvSpPr/>
          <p:nvPr/>
        </p:nvSpPr>
        <p:spPr>
          <a:xfrm flipH="false" flipV="false" rot="0">
            <a:off x="2355585" y="2238693"/>
            <a:ext cx="726809" cy="726809"/>
          </a:xfrm>
          <a:custGeom>
            <a:avLst/>
            <a:gdLst/>
            <a:ahLst/>
            <a:cxnLst/>
            <a:rect r="r" b="b" t="t" l="l"/>
            <a:pathLst>
              <a:path h="726809" w="726809">
                <a:moveTo>
                  <a:pt x="0" y="0"/>
                </a:moveTo>
                <a:lnTo>
                  <a:pt x="726809" y="0"/>
                </a:lnTo>
                <a:lnTo>
                  <a:pt x="726809" y="726809"/>
                </a:lnTo>
                <a:lnTo>
                  <a:pt x="0" y="7268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9" id="19"/>
          <p:cNvGrpSpPr/>
          <p:nvPr/>
        </p:nvGrpSpPr>
        <p:grpSpPr>
          <a:xfrm rot="-10800000">
            <a:off x="14675165" y="1523340"/>
            <a:ext cx="2556436" cy="2157516"/>
            <a:chOff x="0" y="0"/>
            <a:chExt cx="673300" cy="568235"/>
          </a:xfrm>
        </p:grpSpPr>
        <p:sp>
          <p:nvSpPr>
            <p:cNvPr name="Freeform 20" id="20"/>
            <p:cNvSpPr/>
            <p:nvPr/>
          </p:nvSpPr>
          <p:spPr>
            <a:xfrm flipH="false" flipV="false" rot="0">
              <a:off x="0" y="0"/>
              <a:ext cx="673300" cy="568235"/>
            </a:xfrm>
            <a:custGeom>
              <a:avLst/>
              <a:gdLst/>
              <a:ahLst/>
              <a:cxnLst/>
              <a:rect r="r" b="b" t="t" l="l"/>
              <a:pathLst>
                <a:path h="568235" w="673300">
                  <a:moveTo>
                    <a:pt x="0" y="0"/>
                  </a:moveTo>
                  <a:lnTo>
                    <a:pt x="673300" y="0"/>
                  </a:lnTo>
                  <a:lnTo>
                    <a:pt x="673300" y="568235"/>
                  </a:lnTo>
                  <a:lnTo>
                    <a:pt x="0" y="568235"/>
                  </a:lnTo>
                  <a:close/>
                </a:path>
              </a:pathLst>
            </a:custGeom>
            <a:gradFill rotWithShape="true">
              <a:gsLst>
                <a:gs pos="0">
                  <a:srgbClr val="3E9D81">
                    <a:alpha val="100000"/>
                  </a:srgbClr>
                </a:gs>
                <a:gs pos="100000">
                  <a:srgbClr val="3E9D81">
                    <a:alpha val="0"/>
                  </a:srgbClr>
                </a:gs>
              </a:gsLst>
              <a:lin ang="0"/>
            </a:gradFill>
          </p:spPr>
        </p:sp>
        <p:sp>
          <p:nvSpPr>
            <p:cNvPr name="TextBox 21" id="21"/>
            <p:cNvSpPr txBox="true"/>
            <p:nvPr/>
          </p:nvSpPr>
          <p:spPr>
            <a:xfrm>
              <a:off x="0" y="-28575"/>
              <a:ext cx="673300" cy="596810"/>
            </a:xfrm>
            <a:prstGeom prst="rect">
              <a:avLst/>
            </a:prstGeom>
          </p:spPr>
          <p:txBody>
            <a:bodyPr anchor="ctr" rtlCol="false" tIns="50800" lIns="50800" bIns="50800" rIns="50800"/>
            <a:lstStyle/>
            <a:p>
              <a:pPr algn="ctr">
                <a:lnSpc>
                  <a:spcPts val="1960"/>
                </a:lnSpc>
              </a:pPr>
            </a:p>
          </p:txBody>
        </p:sp>
      </p:grpSp>
      <p:sp>
        <p:nvSpPr>
          <p:cNvPr name="Freeform 22" id="22"/>
          <p:cNvSpPr/>
          <p:nvPr/>
        </p:nvSpPr>
        <p:spPr>
          <a:xfrm flipH="true" flipV="false" rot="0">
            <a:off x="15215378" y="2238693"/>
            <a:ext cx="726809" cy="726809"/>
          </a:xfrm>
          <a:custGeom>
            <a:avLst/>
            <a:gdLst/>
            <a:ahLst/>
            <a:cxnLst/>
            <a:rect r="r" b="b" t="t" l="l"/>
            <a:pathLst>
              <a:path h="726809" w="726809">
                <a:moveTo>
                  <a:pt x="726809" y="0"/>
                </a:moveTo>
                <a:lnTo>
                  <a:pt x="0" y="0"/>
                </a:lnTo>
                <a:lnTo>
                  <a:pt x="0" y="726809"/>
                </a:lnTo>
                <a:lnTo>
                  <a:pt x="726809" y="726809"/>
                </a:lnTo>
                <a:lnTo>
                  <a:pt x="726809"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5400000">
            <a:off x="12134183" y="7922479"/>
            <a:ext cx="1238250" cy="3490793"/>
            <a:chOff x="0" y="0"/>
            <a:chExt cx="326123" cy="919386"/>
          </a:xfrm>
        </p:grpSpPr>
        <p:sp>
          <p:nvSpPr>
            <p:cNvPr name="Freeform 4" id="4"/>
            <p:cNvSpPr/>
            <p:nvPr/>
          </p:nvSpPr>
          <p:spPr>
            <a:xfrm flipH="false" flipV="false" rot="0">
              <a:off x="0" y="0"/>
              <a:ext cx="326123" cy="919386"/>
            </a:xfrm>
            <a:custGeom>
              <a:avLst/>
              <a:gdLst/>
              <a:ahLst/>
              <a:cxnLst/>
              <a:rect r="r" b="b" t="t" l="l"/>
              <a:pathLst>
                <a:path h="919386" w="326123">
                  <a:moveTo>
                    <a:pt x="0" y="0"/>
                  </a:moveTo>
                  <a:lnTo>
                    <a:pt x="326123" y="0"/>
                  </a:lnTo>
                  <a:lnTo>
                    <a:pt x="326123" y="919386"/>
                  </a:lnTo>
                  <a:lnTo>
                    <a:pt x="0" y="919386"/>
                  </a:lnTo>
                  <a:close/>
                </a:path>
              </a:pathLst>
            </a:custGeom>
            <a:gradFill rotWithShape="true">
              <a:gsLst>
                <a:gs pos="0">
                  <a:srgbClr val="3E9D81">
                    <a:alpha val="100000"/>
                  </a:srgbClr>
                </a:gs>
                <a:gs pos="100000">
                  <a:srgbClr val="3E9D81">
                    <a:alpha val="0"/>
                  </a:srgbClr>
                </a:gs>
              </a:gsLst>
              <a:lin ang="0"/>
            </a:gradFill>
          </p:spPr>
        </p:sp>
        <p:sp>
          <p:nvSpPr>
            <p:cNvPr name="TextBox 5" id="5"/>
            <p:cNvSpPr txBox="true"/>
            <p:nvPr/>
          </p:nvSpPr>
          <p:spPr>
            <a:xfrm>
              <a:off x="0" y="-28575"/>
              <a:ext cx="326123" cy="947961"/>
            </a:xfrm>
            <a:prstGeom prst="rect">
              <a:avLst/>
            </a:prstGeom>
          </p:spPr>
          <p:txBody>
            <a:bodyPr anchor="ctr" rtlCol="false" tIns="50800" lIns="50800" bIns="50800" rIns="50800"/>
            <a:lstStyle/>
            <a:p>
              <a:pPr algn="ctr">
                <a:lnSpc>
                  <a:spcPts val="1960"/>
                </a:lnSpc>
              </a:pPr>
            </a:p>
          </p:txBody>
        </p:sp>
      </p:grpSp>
      <p:sp>
        <p:nvSpPr>
          <p:cNvPr name="Freeform 6" id="6"/>
          <p:cNvSpPr/>
          <p:nvPr/>
        </p:nvSpPr>
        <p:spPr>
          <a:xfrm flipH="false" flipV="false" rot="0">
            <a:off x="15886973" y="8852693"/>
            <a:ext cx="392115" cy="392115"/>
          </a:xfrm>
          <a:custGeom>
            <a:avLst/>
            <a:gdLst/>
            <a:ahLst/>
            <a:cxnLst/>
            <a:rect r="r" b="b" t="t" l="l"/>
            <a:pathLst>
              <a:path h="392115" w="392115">
                <a:moveTo>
                  <a:pt x="0" y="0"/>
                </a:moveTo>
                <a:lnTo>
                  <a:pt x="392114" y="0"/>
                </a:lnTo>
                <a:lnTo>
                  <a:pt x="392114" y="392114"/>
                </a:lnTo>
                <a:lnTo>
                  <a:pt x="0" y="3921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5400000">
            <a:off x="12238958" y="-1231046"/>
            <a:ext cx="1028700" cy="3490793"/>
            <a:chOff x="0" y="0"/>
            <a:chExt cx="270933" cy="919386"/>
          </a:xfrm>
        </p:grpSpPr>
        <p:sp>
          <p:nvSpPr>
            <p:cNvPr name="Freeform 8" id="8"/>
            <p:cNvSpPr/>
            <p:nvPr/>
          </p:nvSpPr>
          <p:spPr>
            <a:xfrm flipH="false" flipV="false" rot="0">
              <a:off x="0" y="0"/>
              <a:ext cx="270933" cy="919386"/>
            </a:xfrm>
            <a:custGeom>
              <a:avLst/>
              <a:gdLst/>
              <a:ahLst/>
              <a:cxnLst/>
              <a:rect r="r" b="b" t="t" l="l"/>
              <a:pathLst>
                <a:path h="919386" w="270933">
                  <a:moveTo>
                    <a:pt x="0" y="0"/>
                  </a:moveTo>
                  <a:lnTo>
                    <a:pt x="270933" y="0"/>
                  </a:lnTo>
                  <a:lnTo>
                    <a:pt x="270933" y="919386"/>
                  </a:lnTo>
                  <a:lnTo>
                    <a:pt x="0" y="919386"/>
                  </a:lnTo>
                  <a:close/>
                </a:path>
              </a:pathLst>
            </a:custGeom>
            <a:gradFill rotWithShape="true">
              <a:gsLst>
                <a:gs pos="0">
                  <a:srgbClr val="3E9D81">
                    <a:alpha val="100000"/>
                  </a:srgbClr>
                </a:gs>
                <a:gs pos="100000">
                  <a:srgbClr val="3E9D81">
                    <a:alpha val="0"/>
                  </a:srgbClr>
                </a:gs>
              </a:gsLst>
              <a:lin ang="0"/>
            </a:gradFill>
          </p:spPr>
        </p:sp>
        <p:sp>
          <p:nvSpPr>
            <p:cNvPr name="TextBox 9" id="9"/>
            <p:cNvSpPr txBox="true"/>
            <p:nvPr/>
          </p:nvSpPr>
          <p:spPr>
            <a:xfrm>
              <a:off x="0" y="-28575"/>
              <a:ext cx="270933" cy="947961"/>
            </a:xfrm>
            <a:prstGeom prst="rect">
              <a:avLst/>
            </a:prstGeom>
          </p:spPr>
          <p:txBody>
            <a:bodyPr anchor="ctr" rtlCol="false" tIns="50800" lIns="50800" bIns="50800" rIns="50800"/>
            <a:lstStyle/>
            <a:p>
              <a:pPr algn="ctr">
                <a:lnSpc>
                  <a:spcPts val="1960"/>
                </a:lnSpc>
              </a:pPr>
            </a:p>
          </p:txBody>
        </p:sp>
      </p:grpSp>
      <p:sp>
        <p:nvSpPr>
          <p:cNvPr name="Freeform 10" id="10"/>
          <p:cNvSpPr/>
          <p:nvPr/>
        </p:nvSpPr>
        <p:spPr>
          <a:xfrm flipH="false" flipV="false" rot="0">
            <a:off x="5462262" y="3902282"/>
            <a:ext cx="12202312" cy="5765593"/>
          </a:xfrm>
          <a:custGeom>
            <a:avLst/>
            <a:gdLst/>
            <a:ahLst/>
            <a:cxnLst/>
            <a:rect r="r" b="b" t="t" l="l"/>
            <a:pathLst>
              <a:path h="5765593" w="12202312">
                <a:moveTo>
                  <a:pt x="0" y="0"/>
                </a:moveTo>
                <a:lnTo>
                  <a:pt x="12202312" y="0"/>
                </a:lnTo>
                <a:lnTo>
                  <a:pt x="12202312" y="5765593"/>
                </a:lnTo>
                <a:lnTo>
                  <a:pt x="0" y="5765593"/>
                </a:lnTo>
                <a:lnTo>
                  <a:pt x="0" y="0"/>
                </a:lnTo>
                <a:close/>
              </a:path>
            </a:pathLst>
          </a:custGeom>
          <a:blipFill>
            <a:blip r:embed="rId5"/>
            <a:stretch>
              <a:fillRect l="0" t="0" r="0" b="0"/>
            </a:stretch>
          </a:blipFill>
        </p:spPr>
      </p:sp>
      <p:sp>
        <p:nvSpPr>
          <p:cNvPr name="Freeform 11" id="11"/>
          <p:cNvSpPr/>
          <p:nvPr/>
        </p:nvSpPr>
        <p:spPr>
          <a:xfrm flipH="false" flipV="false" rot="0">
            <a:off x="1007850" y="2118796"/>
            <a:ext cx="4091170" cy="5300301"/>
          </a:xfrm>
          <a:custGeom>
            <a:avLst/>
            <a:gdLst/>
            <a:ahLst/>
            <a:cxnLst/>
            <a:rect r="r" b="b" t="t" l="l"/>
            <a:pathLst>
              <a:path h="5300301" w="4091170">
                <a:moveTo>
                  <a:pt x="0" y="0"/>
                </a:moveTo>
                <a:lnTo>
                  <a:pt x="4091170" y="0"/>
                </a:lnTo>
                <a:lnTo>
                  <a:pt x="4091170" y="5300301"/>
                </a:lnTo>
                <a:lnTo>
                  <a:pt x="0" y="5300301"/>
                </a:lnTo>
                <a:lnTo>
                  <a:pt x="0" y="0"/>
                </a:lnTo>
                <a:close/>
              </a:path>
            </a:pathLst>
          </a:custGeom>
          <a:blipFill>
            <a:blip r:embed="rId6"/>
            <a:stretch>
              <a:fillRect l="0" t="0" r="0" b="0"/>
            </a:stretch>
          </a:blipFill>
        </p:spPr>
      </p:sp>
      <p:sp>
        <p:nvSpPr>
          <p:cNvPr name="TextBox 12" id="12"/>
          <p:cNvSpPr txBox="true"/>
          <p:nvPr/>
        </p:nvSpPr>
        <p:spPr>
          <a:xfrm rot="0">
            <a:off x="472077" y="414825"/>
            <a:ext cx="9253886" cy="950137"/>
          </a:xfrm>
          <a:prstGeom prst="rect">
            <a:avLst/>
          </a:prstGeom>
        </p:spPr>
        <p:txBody>
          <a:bodyPr anchor="t" rtlCol="false" tIns="0" lIns="0" bIns="0" rIns="0">
            <a:spAutoFit/>
          </a:bodyPr>
          <a:lstStyle/>
          <a:p>
            <a:pPr algn="l">
              <a:lnSpc>
                <a:spcPts val="7054"/>
              </a:lnSpc>
            </a:pPr>
            <a:r>
              <a:rPr lang="en-US" sz="7425" i="true" spc="-297">
                <a:solidFill>
                  <a:srgbClr val="8AB2A6"/>
                </a:solidFill>
                <a:latin typeface="Anton Italics"/>
                <a:ea typeface="Anton Italics"/>
                <a:cs typeface="Anton Italics"/>
                <a:sym typeface="Anton Italics"/>
              </a:rPr>
              <a:t>GITHUB REPO &amp; BRANCHES UI</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5400000">
            <a:off x="12134183" y="7922479"/>
            <a:ext cx="1238250" cy="3490793"/>
            <a:chOff x="0" y="0"/>
            <a:chExt cx="326123" cy="919386"/>
          </a:xfrm>
        </p:grpSpPr>
        <p:sp>
          <p:nvSpPr>
            <p:cNvPr name="Freeform 4" id="4"/>
            <p:cNvSpPr/>
            <p:nvPr/>
          </p:nvSpPr>
          <p:spPr>
            <a:xfrm flipH="false" flipV="false" rot="0">
              <a:off x="0" y="0"/>
              <a:ext cx="326123" cy="919386"/>
            </a:xfrm>
            <a:custGeom>
              <a:avLst/>
              <a:gdLst/>
              <a:ahLst/>
              <a:cxnLst/>
              <a:rect r="r" b="b" t="t" l="l"/>
              <a:pathLst>
                <a:path h="919386" w="326123">
                  <a:moveTo>
                    <a:pt x="0" y="0"/>
                  </a:moveTo>
                  <a:lnTo>
                    <a:pt x="326123" y="0"/>
                  </a:lnTo>
                  <a:lnTo>
                    <a:pt x="326123" y="919386"/>
                  </a:lnTo>
                  <a:lnTo>
                    <a:pt x="0" y="919386"/>
                  </a:lnTo>
                  <a:close/>
                </a:path>
              </a:pathLst>
            </a:custGeom>
            <a:gradFill rotWithShape="true">
              <a:gsLst>
                <a:gs pos="0">
                  <a:srgbClr val="3E9D81">
                    <a:alpha val="100000"/>
                  </a:srgbClr>
                </a:gs>
                <a:gs pos="100000">
                  <a:srgbClr val="3E9D81">
                    <a:alpha val="0"/>
                  </a:srgbClr>
                </a:gs>
              </a:gsLst>
              <a:lin ang="0"/>
            </a:gradFill>
          </p:spPr>
        </p:sp>
        <p:sp>
          <p:nvSpPr>
            <p:cNvPr name="TextBox 5" id="5"/>
            <p:cNvSpPr txBox="true"/>
            <p:nvPr/>
          </p:nvSpPr>
          <p:spPr>
            <a:xfrm>
              <a:off x="0" y="-28575"/>
              <a:ext cx="326123" cy="947961"/>
            </a:xfrm>
            <a:prstGeom prst="rect">
              <a:avLst/>
            </a:prstGeom>
          </p:spPr>
          <p:txBody>
            <a:bodyPr anchor="ctr" rtlCol="false" tIns="50800" lIns="50800" bIns="50800" rIns="50800"/>
            <a:lstStyle/>
            <a:p>
              <a:pPr algn="ctr">
                <a:lnSpc>
                  <a:spcPts val="1960"/>
                </a:lnSpc>
              </a:pPr>
            </a:p>
          </p:txBody>
        </p:sp>
      </p:grpSp>
      <p:sp>
        <p:nvSpPr>
          <p:cNvPr name="Freeform 6" id="6"/>
          <p:cNvSpPr/>
          <p:nvPr/>
        </p:nvSpPr>
        <p:spPr>
          <a:xfrm flipH="false" flipV="false" rot="0">
            <a:off x="15886973" y="8852693"/>
            <a:ext cx="392115" cy="392115"/>
          </a:xfrm>
          <a:custGeom>
            <a:avLst/>
            <a:gdLst/>
            <a:ahLst/>
            <a:cxnLst/>
            <a:rect r="r" b="b" t="t" l="l"/>
            <a:pathLst>
              <a:path h="392115" w="392115">
                <a:moveTo>
                  <a:pt x="0" y="0"/>
                </a:moveTo>
                <a:lnTo>
                  <a:pt x="392114" y="0"/>
                </a:lnTo>
                <a:lnTo>
                  <a:pt x="392114" y="392114"/>
                </a:lnTo>
                <a:lnTo>
                  <a:pt x="0" y="3921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5400000">
            <a:off x="12238958" y="-1231046"/>
            <a:ext cx="1028700" cy="3490793"/>
            <a:chOff x="0" y="0"/>
            <a:chExt cx="270933" cy="919386"/>
          </a:xfrm>
        </p:grpSpPr>
        <p:sp>
          <p:nvSpPr>
            <p:cNvPr name="Freeform 8" id="8"/>
            <p:cNvSpPr/>
            <p:nvPr/>
          </p:nvSpPr>
          <p:spPr>
            <a:xfrm flipH="false" flipV="false" rot="0">
              <a:off x="0" y="0"/>
              <a:ext cx="270933" cy="919386"/>
            </a:xfrm>
            <a:custGeom>
              <a:avLst/>
              <a:gdLst/>
              <a:ahLst/>
              <a:cxnLst/>
              <a:rect r="r" b="b" t="t" l="l"/>
              <a:pathLst>
                <a:path h="919386" w="270933">
                  <a:moveTo>
                    <a:pt x="0" y="0"/>
                  </a:moveTo>
                  <a:lnTo>
                    <a:pt x="270933" y="0"/>
                  </a:lnTo>
                  <a:lnTo>
                    <a:pt x="270933" y="919386"/>
                  </a:lnTo>
                  <a:lnTo>
                    <a:pt x="0" y="919386"/>
                  </a:lnTo>
                  <a:close/>
                </a:path>
              </a:pathLst>
            </a:custGeom>
            <a:gradFill rotWithShape="true">
              <a:gsLst>
                <a:gs pos="0">
                  <a:srgbClr val="3E9D81">
                    <a:alpha val="100000"/>
                  </a:srgbClr>
                </a:gs>
                <a:gs pos="100000">
                  <a:srgbClr val="3E9D81">
                    <a:alpha val="0"/>
                  </a:srgbClr>
                </a:gs>
              </a:gsLst>
              <a:lin ang="0"/>
            </a:gradFill>
          </p:spPr>
        </p:sp>
        <p:sp>
          <p:nvSpPr>
            <p:cNvPr name="TextBox 9" id="9"/>
            <p:cNvSpPr txBox="true"/>
            <p:nvPr/>
          </p:nvSpPr>
          <p:spPr>
            <a:xfrm>
              <a:off x="0" y="-28575"/>
              <a:ext cx="270933" cy="947961"/>
            </a:xfrm>
            <a:prstGeom prst="rect">
              <a:avLst/>
            </a:prstGeom>
          </p:spPr>
          <p:txBody>
            <a:bodyPr anchor="ctr" rtlCol="false" tIns="50800" lIns="50800" bIns="50800" rIns="50800"/>
            <a:lstStyle/>
            <a:p>
              <a:pPr algn="ctr">
                <a:lnSpc>
                  <a:spcPts val="1960"/>
                </a:lnSpc>
              </a:pPr>
            </a:p>
          </p:txBody>
        </p:sp>
      </p:grpSp>
      <p:grpSp>
        <p:nvGrpSpPr>
          <p:cNvPr name="Group 10" id="10"/>
          <p:cNvGrpSpPr/>
          <p:nvPr/>
        </p:nvGrpSpPr>
        <p:grpSpPr>
          <a:xfrm rot="0">
            <a:off x="11445666" y="1099447"/>
            <a:ext cx="6629345" cy="8568428"/>
            <a:chOff x="0" y="0"/>
            <a:chExt cx="8839127" cy="11424571"/>
          </a:xfrm>
        </p:grpSpPr>
        <p:sp>
          <p:nvSpPr>
            <p:cNvPr name="Freeform 11" id="11"/>
            <p:cNvSpPr/>
            <p:nvPr/>
          </p:nvSpPr>
          <p:spPr>
            <a:xfrm flipH="false" flipV="false" rot="0">
              <a:off x="0" y="3049499"/>
              <a:ext cx="8839127" cy="8375073"/>
            </a:xfrm>
            <a:custGeom>
              <a:avLst/>
              <a:gdLst/>
              <a:ahLst/>
              <a:cxnLst/>
              <a:rect r="r" b="b" t="t" l="l"/>
              <a:pathLst>
                <a:path h="8375073" w="8839127">
                  <a:moveTo>
                    <a:pt x="0" y="0"/>
                  </a:moveTo>
                  <a:lnTo>
                    <a:pt x="8839127" y="0"/>
                  </a:lnTo>
                  <a:lnTo>
                    <a:pt x="8839127" y="8375072"/>
                  </a:lnTo>
                  <a:lnTo>
                    <a:pt x="0" y="8375072"/>
                  </a:lnTo>
                  <a:lnTo>
                    <a:pt x="0" y="0"/>
                  </a:lnTo>
                  <a:close/>
                </a:path>
              </a:pathLst>
            </a:custGeom>
            <a:blipFill>
              <a:blip r:embed="rId5"/>
              <a:stretch>
                <a:fillRect l="0" t="0" r="0" b="0"/>
              </a:stretch>
            </a:blipFill>
          </p:spPr>
        </p:sp>
        <p:sp>
          <p:nvSpPr>
            <p:cNvPr name="Freeform 12" id="12"/>
            <p:cNvSpPr/>
            <p:nvPr/>
          </p:nvSpPr>
          <p:spPr>
            <a:xfrm flipH="false" flipV="false" rot="0">
              <a:off x="0" y="0"/>
              <a:ext cx="8839127" cy="3049499"/>
            </a:xfrm>
            <a:custGeom>
              <a:avLst/>
              <a:gdLst/>
              <a:ahLst/>
              <a:cxnLst/>
              <a:rect r="r" b="b" t="t" l="l"/>
              <a:pathLst>
                <a:path h="3049499" w="8839127">
                  <a:moveTo>
                    <a:pt x="0" y="0"/>
                  </a:moveTo>
                  <a:lnTo>
                    <a:pt x="8839127" y="0"/>
                  </a:lnTo>
                  <a:lnTo>
                    <a:pt x="8839127" y="3049499"/>
                  </a:lnTo>
                  <a:lnTo>
                    <a:pt x="0" y="3049499"/>
                  </a:lnTo>
                  <a:lnTo>
                    <a:pt x="0" y="0"/>
                  </a:lnTo>
                  <a:close/>
                </a:path>
              </a:pathLst>
            </a:custGeom>
            <a:blipFill>
              <a:blip r:embed="rId6"/>
              <a:stretch>
                <a:fillRect l="0" t="0" r="0" b="0"/>
              </a:stretch>
            </a:blipFill>
          </p:spPr>
        </p:sp>
      </p:grpSp>
      <p:sp>
        <p:nvSpPr>
          <p:cNvPr name="Freeform 13" id="13"/>
          <p:cNvSpPr/>
          <p:nvPr/>
        </p:nvSpPr>
        <p:spPr>
          <a:xfrm flipH="false" flipV="false" rot="0">
            <a:off x="5827367" y="2602432"/>
            <a:ext cx="5356665" cy="5082136"/>
          </a:xfrm>
          <a:custGeom>
            <a:avLst/>
            <a:gdLst/>
            <a:ahLst/>
            <a:cxnLst/>
            <a:rect r="r" b="b" t="t" l="l"/>
            <a:pathLst>
              <a:path h="5082136" w="5356665">
                <a:moveTo>
                  <a:pt x="0" y="0"/>
                </a:moveTo>
                <a:lnTo>
                  <a:pt x="5356665" y="0"/>
                </a:lnTo>
                <a:lnTo>
                  <a:pt x="5356665" y="5082136"/>
                </a:lnTo>
                <a:lnTo>
                  <a:pt x="0" y="5082136"/>
                </a:lnTo>
                <a:lnTo>
                  <a:pt x="0" y="0"/>
                </a:lnTo>
                <a:close/>
              </a:path>
            </a:pathLst>
          </a:custGeom>
          <a:blipFill>
            <a:blip r:embed="rId7"/>
            <a:stretch>
              <a:fillRect l="0" t="0" r="0" b="0"/>
            </a:stretch>
          </a:blipFill>
        </p:spPr>
      </p:sp>
      <p:sp>
        <p:nvSpPr>
          <p:cNvPr name="Freeform 14" id="14"/>
          <p:cNvSpPr/>
          <p:nvPr/>
        </p:nvSpPr>
        <p:spPr>
          <a:xfrm flipH="false" flipV="false" rot="0">
            <a:off x="139313" y="4793230"/>
            <a:ext cx="5430879" cy="5186489"/>
          </a:xfrm>
          <a:custGeom>
            <a:avLst/>
            <a:gdLst/>
            <a:ahLst/>
            <a:cxnLst/>
            <a:rect r="r" b="b" t="t" l="l"/>
            <a:pathLst>
              <a:path h="5186489" w="5430879">
                <a:moveTo>
                  <a:pt x="0" y="0"/>
                </a:moveTo>
                <a:lnTo>
                  <a:pt x="5430879" y="0"/>
                </a:lnTo>
                <a:lnTo>
                  <a:pt x="5430879" y="5186489"/>
                </a:lnTo>
                <a:lnTo>
                  <a:pt x="0" y="5186489"/>
                </a:lnTo>
                <a:lnTo>
                  <a:pt x="0" y="0"/>
                </a:lnTo>
                <a:close/>
              </a:path>
            </a:pathLst>
          </a:custGeom>
          <a:blipFill>
            <a:blip r:embed="rId8"/>
            <a:stretch>
              <a:fillRect l="0" t="0" r="0" b="0"/>
            </a:stretch>
          </a:blipFill>
        </p:spPr>
      </p:sp>
      <p:sp>
        <p:nvSpPr>
          <p:cNvPr name="TextBox 15" id="15"/>
          <p:cNvSpPr txBox="true"/>
          <p:nvPr/>
        </p:nvSpPr>
        <p:spPr>
          <a:xfrm rot="0">
            <a:off x="472077" y="414825"/>
            <a:ext cx="9253886" cy="950137"/>
          </a:xfrm>
          <a:prstGeom prst="rect">
            <a:avLst/>
          </a:prstGeom>
        </p:spPr>
        <p:txBody>
          <a:bodyPr anchor="t" rtlCol="false" tIns="0" lIns="0" bIns="0" rIns="0">
            <a:spAutoFit/>
          </a:bodyPr>
          <a:lstStyle/>
          <a:p>
            <a:pPr algn="l">
              <a:lnSpc>
                <a:spcPts val="7054"/>
              </a:lnSpc>
            </a:pPr>
            <a:r>
              <a:rPr lang="en-US" sz="7425" i="true" spc="-297">
                <a:solidFill>
                  <a:srgbClr val="8AB2A6"/>
                </a:solidFill>
                <a:latin typeface="Anton Italics"/>
                <a:ea typeface="Anton Italics"/>
                <a:cs typeface="Anton Italics"/>
                <a:sym typeface="Anton Italics"/>
              </a:rPr>
              <a:t>GITHUB REPO &amp; BRANCHES UI</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028700" y="1028700"/>
            <a:ext cx="16230600" cy="3146795"/>
            <a:chOff x="0" y="0"/>
            <a:chExt cx="2696887" cy="522873"/>
          </a:xfrm>
        </p:grpSpPr>
        <p:sp>
          <p:nvSpPr>
            <p:cNvPr name="Freeform 4" id="4"/>
            <p:cNvSpPr/>
            <p:nvPr/>
          </p:nvSpPr>
          <p:spPr>
            <a:xfrm flipH="false" flipV="false" rot="0">
              <a:off x="0" y="0"/>
              <a:ext cx="2696887" cy="522873"/>
            </a:xfrm>
            <a:custGeom>
              <a:avLst/>
              <a:gdLst/>
              <a:ahLst/>
              <a:cxnLst/>
              <a:rect r="r" b="b" t="t" l="l"/>
              <a:pathLst>
                <a:path h="522873" w="2696887">
                  <a:moveTo>
                    <a:pt x="2696887" y="24327"/>
                  </a:moveTo>
                  <a:lnTo>
                    <a:pt x="2696887" y="498546"/>
                  </a:lnTo>
                  <a:cubicBezTo>
                    <a:pt x="2696887" y="511981"/>
                    <a:pt x="2685995" y="522873"/>
                    <a:pt x="2672560" y="522873"/>
                  </a:cubicBezTo>
                  <a:lnTo>
                    <a:pt x="24327" y="522873"/>
                  </a:lnTo>
                  <a:cubicBezTo>
                    <a:pt x="10891" y="522873"/>
                    <a:pt x="0" y="511981"/>
                    <a:pt x="0" y="498546"/>
                  </a:cubicBezTo>
                  <a:lnTo>
                    <a:pt x="0" y="24327"/>
                  </a:lnTo>
                  <a:cubicBezTo>
                    <a:pt x="0" y="10891"/>
                    <a:pt x="10891" y="0"/>
                    <a:pt x="24327" y="0"/>
                  </a:cubicBezTo>
                  <a:lnTo>
                    <a:pt x="2672560" y="0"/>
                  </a:lnTo>
                  <a:cubicBezTo>
                    <a:pt x="2685995" y="0"/>
                    <a:pt x="2696887" y="10891"/>
                    <a:pt x="2696887" y="24327"/>
                  </a:cubicBezTo>
                  <a:close/>
                </a:path>
              </a:pathLst>
            </a:custGeom>
            <a:solidFill>
              <a:srgbClr val="000000">
                <a:alpha val="0"/>
              </a:srgbClr>
            </a:solidFill>
            <a:ln w="19050" cap="rnd">
              <a:solidFill>
                <a:srgbClr val="8AB2A6"/>
              </a:solidFill>
              <a:prstDash val="solid"/>
              <a:round/>
            </a:ln>
          </p:spPr>
        </p:sp>
        <p:sp>
          <p:nvSpPr>
            <p:cNvPr name="TextBox 5" id="5"/>
            <p:cNvSpPr txBox="true"/>
            <p:nvPr/>
          </p:nvSpPr>
          <p:spPr>
            <a:xfrm>
              <a:off x="0" y="0"/>
              <a:ext cx="2696887" cy="522873"/>
            </a:xfrm>
            <a:prstGeom prst="rect">
              <a:avLst/>
            </a:prstGeom>
          </p:spPr>
          <p:txBody>
            <a:bodyPr anchor="ctr" rtlCol="false" tIns="50800" lIns="50800" bIns="50800" rIns="50800"/>
            <a:lstStyle/>
            <a:p>
              <a:pPr algn="ctr">
                <a:lnSpc>
                  <a:spcPts val="1680"/>
                </a:lnSpc>
              </a:pPr>
            </a:p>
          </p:txBody>
        </p:sp>
      </p:grpSp>
      <p:grpSp>
        <p:nvGrpSpPr>
          <p:cNvPr name="Group 6" id="6"/>
          <p:cNvGrpSpPr/>
          <p:nvPr/>
        </p:nvGrpSpPr>
        <p:grpSpPr>
          <a:xfrm rot="0">
            <a:off x="1028700" y="1523340"/>
            <a:ext cx="2556436" cy="2157516"/>
            <a:chOff x="0" y="0"/>
            <a:chExt cx="673300" cy="568235"/>
          </a:xfrm>
        </p:grpSpPr>
        <p:sp>
          <p:nvSpPr>
            <p:cNvPr name="Freeform 7" id="7"/>
            <p:cNvSpPr/>
            <p:nvPr/>
          </p:nvSpPr>
          <p:spPr>
            <a:xfrm flipH="false" flipV="false" rot="0">
              <a:off x="0" y="0"/>
              <a:ext cx="673300" cy="568235"/>
            </a:xfrm>
            <a:custGeom>
              <a:avLst/>
              <a:gdLst/>
              <a:ahLst/>
              <a:cxnLst/>
              <a:rect r="r" b="b" t="t" l="l"/>
              <a:pathLst>
                <a:path h="568235" w="673300">
                  <a:moveTo>
                    <a:pt x="0" y="0"/>
                  </a:moveTo>
                  <a:lnTo>
                    <a:pt x="673300" y="0"/>
                  </a:lnTo>
                  <a:lnTo>
                    <a:pt x="673300" y="568235"/>
                  </a:lnTo>
                  <a:lnTo>
                    <a:pt x="0" y="568235"/>
                  </a:lnTo>
                  <a:close/>
                </a:path>
              </a:pathLst>
            </a:custGeom>
            <a:gradFill rotWithShape="true">
              <a:gsLst>
                <a:gs pos="0">
                  <a:srgbClr val="3E9D81">
                    <a:alpha val="100000"/>
                  </a:srgbClr>
                </a:gs>
                <a:gs pos="100000">
                  <a:srgbClr val="3E9D81">
                    <a:alpha val="0"/>
                  </a:srgbClr>
                </a:gs>
              </a:gsLst>
              <a:lin ang="0"/>
            </a:gradFill>
          </p:spPr>
        </p:sp>
        <p:sp>
          <p:nvSpPr>
            <p:cNvPr name="TextBox 8" id="8"/>
            <p:cNvSpPr txBox="true"/>
            <p:nvPr/>
          </p:nvSpPr>
          <p:spPr>
            <a:xfrm>
              <a:off x="0" y="-28575"/>
              <a:ext cx="673300" cy="596810"/>
            </a:xfrm>
            <a:prstGeom prst="rect">
              <a:avLst/>
            </a:prstGeom>
          </p:spPr>
          <p:txBody>
            <a:bodyPr anchor="ctr" rtlCol="false" tIns="50800" lIns="50800" bIns="50800" rIns="50800"/>
            <a:lstStyle/>
            <a:p>
              <a:pPr algn="ctr">
                <a:lnSpc>
                  <a:spcPts val="1960"/>
                </a:lnSpc>
              </a:pPr>
            </a:p>
          </p:txBody>
        </p:sp>
      </p:grpSp>
      <p:sp>
        <p:nvSpPr>
          <p:cNvPr name="TextBox 9" id="9"/>
          <p:cNvSpPr txBox="true"/>
          <p:nvPr/>
        </p:nvSpPr>
        <p:spPr>
          <a:xfrm rot="0">
            <a:off x="3221732" y="1739157"/>
            <a:ext cx="11850772" cy="2125931"/>
          </a:xfrm>
          <a:prstGeom prst="rect">
            <a:avLst/>
          </a:prstGeom>
        </p:spPr>
        <p:txBody>
          <a:bodyPr anchor="t" rtlCol="false" tIns="0" lIns="0" bIns="0" rIns="0">
            <a:spAutoFit/>
          </a:bodyPr>
          <a:lstStyle/>
          <a:p>
            <a:pPr algn="ctr">
              <a:lnSpc>
                <a:spcPts val="15870"/>
              </a:lnSpc>
            </a:pPr>
            <a:r>
              <a:rPr lang="en-US" sz="16706" i="true" spc="-668">
                <a:solidFill>
                  <a:srgbClr val="8AB2A6"/>
                </a:solidFill>
                <a:latin typeface="Anton Italics"/>
                <a:ea typeface="Anton Italics"/>
                <a:cs typeface="Anton Italics"/>
                <a:sym typeface="Anton Italics"/>
              </a:rPr>
              <a:t>TEAM MEMBERS</a:t>
            </a:r>
          </a:p>
        </p:txBody>
      </p:sp>
      <p:grpSp>
        <p:nvGrpSpPr>
          <p:cNvPr name="Group 10" id="10"/>
          <p:cNvGrpSpPr/>
          <p:nvPr/>
        </p:nvGrpSpPr>
        <p:grpSpPr>
          <a:xfrm rot="0">
            <a:off x="-272999" y="5237252"/>
            <a:ext cx="8868150" cy="3994063"/>
            <a:chOff x="0" y="0"/>
            <a:chExt cx="8459470" cy="3810000"/>
          </a:xfrm>
        </p:grpSpPr>
        <p:sp>
          <p:nvSpPr>
            <p:cNvPr name="Freeform 11" id="11"/>
            <p:cNvSpPr/>
            <p:nvPr/>
          </p:nvSpPr>
          <p:spPr>
            <a:xfrm flipH="false" flipV="false" rot="0">
              <a:off x="0" y="0"/>
              <a:ext cx="8459470" cy="3808730"/>
            </a:xfrm>
            <a:custGeom>
              <a:avLst/>
              <a:gdLst/>
              <a:ahLst/>
              <a:cxnLst/>
              <a:rect r="r" b="b" t="t" l="l"/>
              <a:pathLst>
                <a:path h="3808730" w="8459470">
                  <a:moveTo>
                    <a:pt x="458470" y="0"/>
                  </a:moveTo>
                  <a:lnTo>
                    <a:pt x="8001000" y="0"/>
                  </a:lnTo>
                  <a:cubicBezTo>
                    <a:pt x="8255000" y="0"/>
                    <a:pt x="8459470" y="205740"/>
                    <a:pt x="8459470" y="458470"/>
                  </a:cubicBezTo>
                  <a:lnTo>
                    <a:pt x="8459470" y="2320290"/>
                  </a:lnTo>
                  <a:cubicBezTo>
                    <a:pt x="8459470" y="2451100"/>
                    <a:pt x="8403590" y="2576830"/>
                    <a:pt x="8304530" y="2663190"/>
                  </a:cubicBezTo>
                  <a:lnTo>
                    <a:pt x="7141210" y="3693160"/>
                  </a:lnTo>
                  <a:cubicBezTo>
                    <a:pt x="7057390" y="3768090"/>
                    <a:pt x="6949440" y="3808730"/>
                    <a:pt x="6836410" y="3808730"/>
                  </a:cubicBezTo>
                  <a:lnTo>
                    <a:pt x="3760470" y="3808730"/>
                  </a:lnTo>
                  <a:cubicBezTo>
                    <a:pt x="3506470" y="3808730"/>
                    <a:pt x="3302000" y="3602990"/>
                    <a:pt x="3302000" y="3350260"/>
                  </a:cubicBezTo>
                  <a:lnTo>
                    <a:pt x="3302000" y="3227070"/>
                  </a:lnTo>
                  <a:cubicBezTo>
                    <a:pt x="3302000" y="2973070"/>
                    <a:pt x="3096260" y="2768600"/>
                    <a:pt x="2843530" y="2768600"/>
                  </a:cubicBezTo>
                  <a:lnTo>
                    <a:pt x="458470" y="2768600"/>
                  </a:lnTo>
                  <a:cubicBezTo>
                    <a:pt x="205740" y="2768600"/>
                    <a:pt x="0" y="2562860"/>
                    <a:pt x="0" y="2310130"/>
                  </a:cubicBezTo>
                  <a:lnTo>
                    <a:pt x="0" y="458470"/>
                  </a:lnTo>
                  <a:cubicBezTo>
                    <a:pt x="0" y="205740"/>
                    <a:pt x="205740" y="0"/>
                    <a:pt x="458470" y="0"/>
                  </a:cubicBezTo>
                  <a:close/>
                </a:path>
              </a:pathLst>
            </a:custGeom>
            <a:blipFill>
              <a:blip r:embed="rId3"/>
              <a:stretch>
                <a:fillRect l="0" t="-5079" r="0" b="-43177"/>
              </a:stretch>
            </a:blipFill>
          </p:spPr>
        </p:sp>
      </p:grpSp>
      <p:sp>
        <p:nvSpPr>
          <p:cNvPr name="Freeform 12" id="12"/>
          <p:cNvSpPr/>
          <p:nvPr/>
        </p:nvSpPr>
        <p:spPr>
          <a:xfrm flipH="false" flipV="false" rot="0">
            <a:off x="2355585" y="2238693"/>
            <a:ext cx="726809" cy="726809"/>
          </a:xfrm>
          <a:custGeom>
            <a:avLst/>
            <a:gdLst/>
            <a:ahLst/>
            <a:cxnLst/>
            <a:rect r="r" b="b" t="t" l="l"/>
            <a:pathLst>
              <a:path h="726809" w="726809">
                <a:moveTo>
                  <a:pt x="0" y="0"/>
                </a:moveTo>
                <a:lnTo>
                  <a:pt x="726809" y="0"/>
                </a:lnTo>
                <a:lnTo>
                  <a:pt x="726809" y="726809"/>
                </a:lnTo>
                <a:lnTo>
                  <a:pt x="0" y="726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10800000">
            <a:off x="14675165" y="1523340"/>
            <a:ext cx="2556436" cy="2157516"/>
            <a:chOff x="0" y="0"/>
            <a:chExt cx="673300" cy="568235"/>
          </a:xfrm>
        </p:grpSpPr>
        <p:sp>
          <p:nvSpPr>
            <p:cNvPr name="Freeform 14" id="14"/>
            <p:cNvSpPr/>
            <p:nvPr/>
          </p:nvSpPr>
          <p:spPr>
            <a:xfrm flipH="false" flipV="false" rot="0">
              <a:off x="0" y="0"/>
              <a:ext cx="673300" cy="568235"/>
            </a:xfrm>
            <a:custGeom>
              <a:avLst/>
              <a:gdLst/>
              <a:ahLst/>
              <a:cxnLst/>
              <a:rect r="r" b="b" t="t" l="l"/>
              <a:pathLst>
                <a:path h="568235" w="673300">
                  <a:moveTo>
                    <a:pt x="0" y="0"/>
                  </a:moveTo>
                  <a:lnTo>
                    <a:pt x="673300" y="0"/>
                  </a:lnTo>
                  <a:lnTo>
                    <a:pt x="673300" y="568235"/>
                  </a:lnTo>
                  <a:lnTo>
                    <a:pt x="0" y="568235"/>
                  </a:lnTo>
                  <a:close/>
                </a:path>
              </a:pathLst>
            </a:custGeom>
            <a:gradFill rotWithShape="true">
              <a:gsLst>
                <a:gs pos="0">
                  <a:srgbClr val="3E9D81">
                    <a:alpha val="100000"/>
                  </a:srgbClr>
                </a:gs>
                <a:gs pos="100000">
                  <a:srgbClr val="3E9D81">
                    <a:alpha val="0"/>
                  </a:srgbClr>
                </a:gs>
              </a:gsLst>
              <a:lin ang="0"/>
            </a:gradFill>
          </p:spPr>
        </p:sp>
        <p:sp>
          <p:nvSpPr>
            <p:cNvPr name="TextBox 15" id="15"/>
            <p:cNvSpPr txBox="true"/>
            <p:nvPr/>
          </p:nvSpPr>
          <p:spPr>
            <a:xfrm>
              <a:off x="0" y="-28575"/>
              <a:ext cx="673300" cy="596810"/>
            </a:xfrm>
            <a:prstGeom prst="rect">
              <a:avLst/>
            </a:prstGeom>
          </p:spPr>
          <p:txBody>
            <a:bodyPr anchor="ctr" rtlCol="false" tIns="50800" lIns="50800" bIns="50800" rIns="50800"/>
            <a:lstStyle/>
            <a:p>
              <a:pPr algn="ctr">
                <a:lnSpc>
                  <a:spcPts val="1960"/>
                </a:lnSpc>
              </a:pPr>
            </a:p>
          </p:txBody>
        </p:sp>
      </p:grpSp>
      <p:sp>
        <p:nvSpPr>
          <p:cNvPr name="Freeform 16" id="16"/>
          <p:cNvSpPr/>
          <p:nvPr/>
        </p:nvSpPr>
        <p:spPr>
          <a:xfrm flipH="true" flipV="false" rot="0">
            <a:off x="15215378" y="2238693"/>
            <a:ext cx="726809" cy="726809"/>
          </a:xfrm>
          <a:custGeom>
            <a:avLst/>
            <a:gdLst/>
            <a:ahLst/>
            <a:cxnLst/>
            <a:rect r="r" b="b" t="t" l="l"/>
            <a:pathLst>
              <a:path h="726809" w="726809">
                <a:moveTo>
                  <a:pt x="726809" y="0"/>
                </a:moveTo>
                <a:lnTo>
                  <a:pt x="0" y="0"/>
                </a:lnTo>
                <a:lnTo>
                  <a:pt x="0" y="726809"/>
                </a:lnTo>
                <a:lnTo>
                  <a:pt x="726809" y="726809"/>
                </a:lnTo>
                <a:lnTo>
                  <a:pt x="72680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7" id="17"/>
          <p:cNvSpPr txBox="true"/>
          <p:nvPr/>
        </p:nvSpPr>
        <p:spPr>
          <a:xfrm rot="0">
            <a:off x="9341775" y="4749517"/>
            <a:ext cx="6422241" cy="4495800"/>
          </a:xfrm>
          <a:prstGeom prst="rect">
            <a:avLst/>
          </a:prstGeom>
        </p:spPr>
        <p:txBody>
          <a:bodyPr anchor="t" rtlCol="false" tIns="0" lIns="0" bIns="0" rIns="0">
            <a:spAutoFit/>
          </a:bodyPr>
          <a:lstStyle/>
          <a:p>
            <a:pPr algn="l">
              <a:lnSpc>
                <a:spcPts val="5818"/>
              </a:lnSpc>
            </a:pPr>
            <a:r>
              <a:rPr lang="en-US" sz="4848" i="true" spc="-96">
                <a:solidFill>
                  <a:srgbClr val="FFFFFF"/>
                </a:solidFill>
                <a:latin typeface="Anton Italics"/>
                <a:ea typeface="Anton Italics"/>
                <a:cs typeface="Anton Italics"/>
                <a:sym typeface="Anton Italics"/>
              </a:rPr>
              <a:t>SADEEM ABDULAZIZ</a:t>
            </a:r>
          </a:p>
          <a:p>
            <a:pPr algn="l">
              <a:lnSpc>
                <a:spcPts val="5938"/>
              </a:lnSpc>
            </a:pPr>
            <a:r>
              <a:rPr lang="en-US" sz="4948" i="true" spc="-98">
                <a:solidFill>
                  <a:srgbClr val="FFFFFF"/>
                </a:solidFill>
                <a:latin typeface="Anton Italics"/>
                <a:ea typeface="Anton Italics"/>
                <a:cs typeface="Anton Italics"/>
                <a:sym typeface="Anton Italics"/>
              </a:rPr>
              <a:t>ABDULLAH BATARFI </a:t>
            </a:r>
          </a:p>
          <a:p>
            <a:pPr algn="l">
              <a:lnSpc>
                <a:spcPts val="5938"/>
              </a:lnSpc>
            </a:pPr>
            <a:r>
              <a:rPr lang="en-US" sz="4948" i="true" spc="-98">
                <a:solidFill>
                  <a:srgbClr val="FFFFFF"/>
                </a:solidFill>
                <a:latin typeface="Anton Italics"/>
                <a:ea typeface="Anton Italics"/>
                <a:cs typeface="Anton Italics"/>
                <a:sym typeface="Anton Italics"/>
              </a:rPr>
              <a:t>SARAH HAKAMI</a:t>
            </a:r>
          </a:p>
          <a:p>
            <a:pPr algn="l">
              <a:lnSpc>
                <a:spcPts val="5938"/>
              </a:lnSpc>
            </a:pPr>
            <a:r>
              <a:rPr lang="en-US" sz="4948" i="true" spc="-98">
                <a:solidFill>
                  <a:srgbClr val="FFFFFF"/>
                </a:solidFill>
                <a:latin typeface="Anton Italics"/>
                <a:ea typeface="Anton Italics"/>
                <a:cs typeface="Anton Italics"/>
                <a:sym typeface="Anton Italics"/>
              </a:rPr>
              <a:t>FATIMA AL-HAMMAM</a:t>
            </a:r>
          </a:p>
          <a:p>
            <a:pPr algn="l">
              <a:lnSpc>
                <a:spcPts val="5938"/>
              </a:lnSpc>
            </a:pPr>
            <a:r>
              <a:rPr lang="en-US" sz="4948" i="true" spc="-98">
                <a:solidFill>
                  <a:srgbClr val="FFFFFF"/>
                </a:solidFill>
                <a:latin typeface="Anton Italics"/>
                <a:ea typeface="Anton Italics"/>
                <a:cs typeface="Anton Italics"/>
                <a:sym typeface="Anton Italics"/>
              </a:rPr>
              <a:t>LINA  AL-HUMAIDI</a:t>
            </a:r>
          </a:p>
          <a:p>
            <a:pPr algn="l">
              <a:lnSpc>
                <a:spcPts val="5938"/>
              </a:lnSpc>
            </a:pPr>
            <a:r>
              <a:rPr lang="en-US" sz="4948" i="true" spc="-98">
                <a:solidFill>
                  <a:srgbClr val="FFFFFF"/>
                </a:solidFill>
                <a:latin typeface="Anton Italics"/>
                <a:ea typeface="Anton Italics"/>
                <a:cs typeface="Anton Italics"/>
                <a:sym typeface="Anton Italics"/>
              </a:rPr>
              <a:t>GHADEER AHMED</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5400000">
            <a:off x="12134183" y="7922479"/>
            <a:ext cx="1238250" cy="3490793"/>
            <a:chOff x="0" y="0"/>
            <a:chExt cx="326123" cy="919386"/>
          </a:xfrm>
        </p:grpSpPr>
        <p:sp>
          <p:nvSpPr>
            <p:cNvPr name="Freeform 4" id="4"/>
            <p:cNvSpPr/>
            <p:nvPr/>
          </p:nvSpPr>
          <p:spPr>
            <a:xfrm flipH="false" flipV="false" rot="0">
              <a:off x="0" y="0"/>
              <a:ext cx="326123" cy="919386"/>
            </a:xfrm>
            <a:custGeom>
              <a:avLst/>
              <a:gdLst/>
              <a:ahLst/>
              <a:cxnLst/>
              <a:rect r="r" b="b" t="t" l="l"/>
              <a:pathLst>
                <a:path h="919386" w="326123">
                  <a:moveTo>
                    <a:pt x="0" y="0"/>
                  </a:moveTo>
                  <a:lnTo>
                    <a:pt x="326123" y="0"/>
                  </a:lnTo>
                  <a:lnTo>
                    <a:pt x="326123" y="919386"/>
                  </a:lnTo>
                  <a:lnTo>
                    <a:pt x="0" y="919386"/>
                  </a:lnTo>
                  <a:close/>
                </a:path>
              </a:pathLst>
            </a:custGeom>
            <a:gradFill rotWithShape="true">
              <a:gsLst>
                <a:gs pos="0">
                  <a:srgbClr val="3E9D81">
                    <a:alpha val="100000"/>
                  </a:srgbClr>
                </a:gs>
                <a:gs pos="100000">
                  <a:srgbClr val="3E9D81">
                    <a:alpha val="0"/>
                  </a:srgbClr>
                </a:gs>
              </a:gsLst>
              <a:lin ang="0"/>
            </a:gradFill>
          </p:spPr>
        </p:sp>
        <p:sp>
          <p:nvSpPr>
            <p:cNvPr name="TextBox 5" id="5"/>
            <p:cNvSpPr txBox="true"/>
            <p:nvPr/>
          </p:nvSpPr>
          <p:spPr>
            <a:xfrm>
              <a:off x="0" y="-28575"/>
              <a:ext cx="326123" cy="947961"/>
            </a:xfrm>
            <a:prstGeom prst="rect">
              <a:avLst/>
            </a:prstGeom>
          </p:spPr>
          <p:txBody>
            <a:bodyPr anchor="ctr" rtlCol="false" tIns="50800" lIns="50800" bIns="50800" rIns="50800"/>
            <a:lstStyle/>
            <a:p>
              <a:pPr algn="ctr">
                <a:lnSpc>
                  <a:spcPts val="1960"/>
                </a:lnSpc>
              </a:pPr>
            </a:p>
          </p:txBody>
        </p:sp>
      </p:grpSp>
      <p:sp>
        <p:nvSpPr>
          <p:cNvPr name="Freeform 6" id="6"/>
          <p:cNvSpPr/>
          <p:nvPr/>
        </p:nvSpPr>
        <p:spPr>
          <a:xfrm flipH="false" flipV="false" rot="0">
            <a:off x="15886973" y="8852693"/>
            <a:ext cx="392115" cy="392115"/>
          </a:xfrm>
          <a:custGeom>
            <a:avLst/>
            <a:gdLst/>
            <a:ahLst/>
            <a:cxnLst/>
            <a:rect r="r" b="b" t="t" l="l"/>
            <a:pathLst>
              <a:path h="392115" w="392115">
                <a:moveTo>
                  <a:pt x="0" y="0"/>
                </a:moveTo>
                <a:lnTo>
                  <a:pt x="392114" y="0"/>
                </a:lnTo>
                <a:lnTo>
                  <a:pt x="392114" y="392114"/>
                </a:lnTo>
                <a:lnTo>
                  <a:pt x="0" y="3921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5400000">
            <a:off x="12238958" y="-1231046"/>
            <a:ext cx="1028700" cy="3490793"/>
            <a:chOff x="0" y="0"/>
            <a:chExt cx="270933" cy="919386"/>
          </a:xfrm>
        </p:grpSpPr>
        <p:sp>
          <p:nvSpPr>
            <p:cNvPr name="Freeform 8" id="8"/>
            <p:cNvSpPr/>
            <p:nvPr/>
          </p:nvSpPr>
          <p:spPr>
            <a:xfrm flipH="false" flipV="false" rot="0">
              <a:off x="0" y="0"/>
              <a:ext cx="270933" cy="919386"/>
            </a:xfrm>
            <a:custGeom>
              <a:avLst/>
              <a:gdLst/>
              <a:ahLst/>
              <a:cxnLst/>
              <a:rect r="r" b="b" t="t" l="l"/>
              <a:pathLst>
                <a:path h="919386" w="270933">
                  <a:moveTo>
                    <a:pt x="0" y="0"/>
                  </a:moveTo>
                  <a:lnTo>
                    <a:pt x="270933" y="0"/>
                  </a:lnTo>
                  <a:lnTo>
                    <a:pt x="270933" y="919386"/>
                  </a:lnTo>
                  <a:lnTo>
                    <a:pt x="0" y="919386"/>
                  </a:lnTo>
                  <a:close/>
                </a:path>
              </a:pathLst>
            </a:custGeom>
            <a:gradFill rotWithShape="true">
              <a:gsLst>
                <a:gs pos="0">
                  <a:srgbClr val="3E9D81">
                    <a:alpha val="100000"/>
                  </a:srgbClr>
                </a:gs>
                <a:gs pos="100000">
                  <a:srgbClr val="3E9D81">
                    <a:alpha val="0"/>
                  </a:srgbClr>
                </a:gs>
              </a:gsLst>
              <a:lin ang="0"/>
            </a:gradFill>
          </p:spPr>
        </p:sp>
        <p:sp>
          <p:nvSpPr>
            <p:cNvPr name="TextBox 9" id="9"/>
            <p:cNvSpPr txBox="true"/>
            <p:nvPr/>
          </p:nvSpPr>
          <p:spPr>
            <a:xfrm>
              <a:off x="0" y="-28575"/>
              <a:ext cx="270933" cy="947961"/>
            </a:xfrm>
            <a:prstGeom prst="rect">
              <a:avLst/>
            </a:prstGeom>
          </p:spPr>
          <p:txBody>
            <a:bodyPr anchor="ctr" rtlCol="false" tIns="50800" lIns="50800" bIns="50800" rIns="50800"/>
            <a:lstStyle/>
            <a:p>
              <a:pPr algn="ctr">
                <a:lnSpc>
                  <a:spcPts val="1960"/>
                </a:lnSpc>
              </a:pPr>
            </a:p>
          </p:txBody>
        </p:sp>
      </p:grpSp>
      <p:sp>
        <p:nvSpPr>
          <p:cNvPr name="TextBox 10" id="10"/>
          <p:cNvSpPr txBox="true"/>
          <p:nvPr/>
        </p:nvSpPr>
        <p:spPr>
          <a:xfrm rot="0">
            <a:off x="472077" y="414825"/>
            <a:ext cx="9253886" cy="950137"/>
          </a:xfrm>
          <a:prstGeom prst="rect">
            <a:avLst/>
          </a:prstGeom>
        </p:spPr>
        <p:txBody>
          <a:bodyPr anchor="t" rtlCol="false" tIns="0" lIns="0" bIns="0" rIns="0">
            <a:spAutoFit/>
          </a:bodyPr>
          <a:lstStyle/>
          <a:p>
            <a:pPr algn="l">
              <a:lnSpc>
                <a:spcPts val="7054"/>
              </a:lnSpc>
            </a:pPr>
            <a:r>
              <a:rPr lang="en-US" sz="7425" i="true" spc="-297">
                <a:solidFill>
                  <a:srgbClr val="8AB2A6"/>
                </a:solidFill>
                <a:latin typeface="Anton Italics"/>
                <a:ea typeface="Anton Italics"/>
                <a:cs typeface="Anton Italics"/>
                <a:sym typeface="Anton Italics"/>
              </a:rPr>
              <a:t>GITHUB REPO &amp; BRANCHES API</a:t>
            </a:r>
          </a:p>
        </p:txBody>
      </p:sp>
      <p:grpSp>
        <p:nvGrpSpPr>
          <p:cNvPr name="Group 11" id="11"/>
          <p:cNvGrpSpPr/>
          <p:nvPr/>
        </p:nvGrpSpPr>
        <p:grpSpPr>
          <a:xfrm rot="0">
            <a:off x="472077" y="1488226"/>
            <a:ext cx="6663665" cy="8179649"/>
            <a:chOff x="0" y="0"/>
            <a:chExt cx="8884887" cy="10906199"/>
          </a:xfrm>
        </p:grpSpPr>
        <p:sp>
          <p:nvSpPr>
            <p:cNvPr name="Freeform 12" id="12"/>
            <p:cNvSpPr/>
            <p:nvPr/>
          </p:nvSpPr>
          <p:spPr>
            <a:xfrm flipH="false" flipV="false" rot="0">
              <a:off x="0" y="2298965"/>
              <a:ext cx="8884887" cy="8607234"/>
            </a:xfrm>
            <a:custGeom>
              <a:avLst/>
              <a:gdLst/>
              <a:ahLst/>
              <a:cxnLst/>
              <a:rect r="r" b="b" t="t" l="l"/>
              <a:pathLst>
                <a:path h="8607234" w="8884887">
                  <a:moveTo>
                    <a:pt x="0" y="0"/>
                  </a:moveTo>
                  <a:lnTo>
                    <a:pt x="8884887" y="0"/>
                  </a:lnTo>
                  <a:lnTo>
                    <a:pt x="8884887" y="8607234"/>
                  </a:lnTo>
                  <a:lnTo>
                    <a:pt x="0" y="8607234"/>
                  </a:lnTo>
                  <a:lnTo>
                    <a:pt x="0" y="0"/>
                  </a:lnTo>
                  <a:close/>
                </a:path>
              </a:pathLst>
            </a:custGeom>
            <a:blipFill>
              <a:blip r:embed="rId5"/>
              <a:stretch>
                <a:fillRect l="0" t="0" r="0" b="0"/>
              </a:stretch>
            </a:blipFill>
          </p:spPr>
        </p:sp>
        <p:sp>
          <p:nvSpPr>
            <p:cNvPr name="Freeform 13" id="13"/>
            <p:cNvSpPr/>
            <p:nvPr/>
          </p:nvSpPr>
          <p:spPr>
            <a:xfrm flipH="false" flipV="false" rot="0">
              <a:off x="0" y="0"/>
              <a:ext cx="8884887" cy="2298965"/>
            </a:xfrm>
            <a:custGeom>
              <a:avLst/>
              <a:gdLst/>
              <a:ahLst/>
              <a:cxnLst/>
              <a:rect r="r" b="b" t="t" l="l"/>
              <a:pathLst>
                <a:path h="2298965" w="8884887">
                  <a:moveTo>
                    <a:pt x="0" y="0"/>
                  </a:moveTo>
                  <a:lnTo>
                    <a:pt x="8884887" y="0"/>
                  </a:lnTo>
                  <a:lnTo>
                    <a:pt x="8884887" y="2298965"/>
                  </a:lnTo>
                  <a:lnTo>
                    <a:pt x="0" y="2298965"/>
                  </a:lnTo>
                  <a:lnTo>
                    <a:pt x="0" y="0"/>
                  </a:lnTo>
                  <a:close/>
                </a:path>
              </a:pathLst>
            </a:custGeom>
            <a:blipFill>
              <a:blip r:embed="rId6"/>
              <a:stretch>
                <a:fillRect l="0" t="0" r="0" b="0"/>
              </a:stretch>
            </a:blipFill>
          </p:spPr>
        </p:sp>
      </p:grpSp>
      <p:sp>
        <p:nvSpPr>
          <p:cNvPr name="Freeform 14" id="14"/>
          <p:cNvSpPr/>
          <p:nvPr/>
        </p:nvSpPr>
        <p:spPr>
          <a:xfrm flipH="false" flipV="false" rot="0">
            <a:off x="7993065" y="4536698"/>
            <a:ext cx="9266235" cy="5131177"/>
          </a:xfrm>
          <a:custGeom>
            <a:avLst/>
            <a:gdLst/>
            <a:ahLst/>
            <a:cxnLst/>
            <a:rect r="r" b="b" t="t" l="l"/>
            <a:pathLst>
              <a:path h="5131177" w="9266235">
                <a:moveTo>
                  <a:pt x="0" y="0"/>
                </a:moveTo>
                <a:lnTo>
                  <a:pt x="9266235" y="0"/>
                </a:lnTo>
                <a:lnTo>
                  <a:pt x="9266235" y="5131177"/>
                </a:lnTo>
                <a:lnTo>
                  <a:pt x="0" y="5131177"/>
                </a:lnTo>
                <a:lnTo>
                  <a:pt x="0" y="0"/>
                </a:lnTo>
                <a:close/>
              </a:path>
            </a:pathLst>
          </a:custGeom>
          <a:blipFill>
            <a:blip r:embed="rId7"/>
            <a:stretch>
              <a:fillRect l="0" t="0" r="0" b="0"/>
            </a:stretch>
          </a:blipFill>
        </p:spPr>
      </p:sp>
      <p:sp>
        <p:nvSpPr>
          <p:cNvPr name="Freeform 15" id="15"/>
          <p:cNvSpPr/>
          <p:nvPr/>
        </p:nvSpPr>
        <p:spPr>
          <a:xfrm flipH="false" flipV="false" rot="0">
            <a:off x="11501597" y="233850"/>
            <a:ext cx="4385375" cy="4022348"/>
          </a:xfrm>
          <a:custGeom>
            <a:avLst/>
            <a:gdLst/>
            <a:ahLst/>
            <a:cxnLst/>
            <a:rect r="r" b="b" t="t" l="l"/>
            <a:pathLst>
              <a:path h="4022348" w="4385375">
                <a:moveTo>
                  <a:pt x="0" y="0"/>
                </a:moveTo>
                <a:lnTo>
                  <a:pt x="4385376" y="0"/>
                </a:lnTo>
                <a:lnTo>
                  <a:pt x="4385376" y="4022348"/>
                </a:lnTo>
                <a:lnTo>
                  <a:pt x="0" y="4022348"/>
                </a:lnTo>
                <a:lnTo>
                  <a:pt x="0" y="0"/>
                </a:lnTo>
                <a:close/>
              </a:path>
            </a:pathLst>
          </a:custGeom>
          <a:blipFill>
            <a:blip r:embed="rId8"/>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028700" y="3570103"/>
            <a:ext cx="16230600" cy="3146795"/>
            <a:chOff x="0" y="0"/>
            <a:chExt cx="2696887" cy="522873"/>
          </a:xfrm>
        </p:grpSpPr>
        <p:sp>
          <p:nvSpPr>
            <p:cNvPr name="Freeform 4" id="4"/>
            <p:cNvSpPr/>
            <p:nvPr/>
          </p:nvSpPr>
          <p:spPr>
            <a:xfrm flipH="false" flipV="false" rot="0">
              <a:off x="0" y="0"/>
              <a:ext cx="2696887" cy="522873"/>
            </a:xfrm>
            <a:custGeom>
              <a:avLst/>
              <a:gdLst/>
              <a:ahLst/>
              <a:cxnLst/>
              <a:rect r="r" b="b" t="t" l="l"/>
              <a:pathLst>
                <a:path h="522873" w="2696887">
                  <a:moveTo>
                    <a:pt x="2696887" y="24327"/>
                  </a:moveTo>
                  <a:lnTo>
                    <a:pt x="2696887" y="498546"/>
                  </a:lnTo>
                  <a:cubicBezTo>
                    <a:pt x="2696887" y="511981"/>
                    <a:pt x="2685995" y="522873"/>
                    <a:pt x="2672560" y="522873"/>
                  </a:cubicBezTo>
                  <a:lnTo>
                    <a:pt x="24327" y="522873"/>
                  </a:lnTo>
                  <a:cubicBezTo>
                    <a:pt x="10891" y="522873"/>
                    <a:pt x="0" y="511981"/>
                    <a:pt x="0" y="498546"/>
                  </a:cubicBezTo>
                  <a:lnTo>
                    <a:pt x="0" y="24327"/>
                  </a:lnTo>
                  <a:cubicBezTo>
                    <a:pt x="0" y="10891"/>
                    <a:pt x="10891" y="0"/>
                    <a:pt x="24327" y="0"/>
                  </a:cubicBezTo>
                  <a:lnTo>
                    <a:pt x="2672560" y="0"/>
                  </a:lnTo>
                  <a:cubicBezTo>
                    <a:pt x="2685995" y="0"/>
                    <a:pt x="2696887" y="10891"/>
                    <a:pt x="2696887" y="24327"/>
                  </a:cubicBezTo>
                  <a:close/>
                </a:path>
              </a:pathLst>
            </a:custGeom>
            <a:solidFill>
              <a:srgbClr val="000000">
                <a:alpha val="0"/>
              </a:srgbClr>
            </a:solidFill>
            <a:ln w="19050" cap="rnd">
              <a:solidFill>
                <a:srgbClr val="8AB2A6"/>
              </a:solidFill>
              <a:prstDash val="solid"/>
              <a:round/>
            </a:ln>
          </p:spPr>
        </p:sp>
        <p:sp>
          <p:nvSpPr>
            <p:cNvPr name="TextBox 5" id="5"/>
            <p:cNvSpPr txBox="true"/>
            <p:nvPr/>
          </p:nvSpPr>
          <p:spPr>
            <a:xfrm>
              <a:off x="0" y="0"/>
              <a:ext cx="2696887" cy="522873"/>
            </a:xfrm>
            <a:prstGeom prst="rect">
              <a:avLst/>
            </a:prstGeom>
          </p:spPr>
          <p:txBody>
            <a:bodyPr anchor="ctr" rtlCol="false" tIns="50800" lIns="50800" bIns="50800" rIns="50800"/>
            <a:lstStyle/>
            <a:p>
              <a:pPr algn="ctr">
                <a:lnSpc>
                  <a:spcPts val="1680"/>
                </a:lnSpc>
              </a:pPr>
            </a:p>
          </p:txBody>
        </p:sp>
      </p:grpSp>
      <p:grpSp>
        <p:nvGrpSpPr>
          <p:cNvPr name="Group 6" id="6"/>
          <p:cNvGrpSpPr/>
          <p:nvPr/>
        </p:nvGrpSpPr>
        <p:grpSpPr>
          <a:xfrm rot="0">
            <a:off x="1028700" y="4064742"/>
            <a:ext cx="2556436" cy="2157516"/>
            <a:chOff x="0" y="0"/>
            <a:chExt cx="673300" cy="568235"/>
          </a:xfrm>
        </p:grpSpPr>
        <p:sp>
          <p:nvSpPr>
            <p:cNvPr name="Freeform 7" id="7"/>
            <p:cNvSpPr/>
            <p:nvPr/>
          </p:nvSpPr>
          <p:spPr>
            <a:xfrm flipH="false" flipV="false" rot="0">
              <a:off x="0" y="0"/>
              <a:ext cx="673300" cy="568235"/>
            </a:xfrm>
            <a:custGeom>
              <a:avLst/>
              <a:gdLst/>
              <a:ahLst/>
              <a:cxnLst/>
              <a:rect r="r" b="b" t="t" l="l"/>
              <a:pathLst>
                <a:path h="568235" w="673300">
                  <a:moveTo>
                    <a:pt x="0" y="0"/>
                  </a:moveTo>
                  <a:lnTo>
                    <a:pt x="673300" y="0"/>
                  </a:lnTo>
                  <a:lnTo>
                    <a:pt x="673300" y="568235"/>
                  </a:lnTo>
                  <a:lnTo>
                    <a:pt x="0" y="568235"/>
                  </a:lnTo>
                  <a:close/>
                </a:path>
              </a:pathLst>
            </a:custGeom>
            <a:gradFill rotWithShape="true">
              <a:gsLst>
                <a:gs pos="0">
                  <a:srgbClr val="3E9D81">
                    <a:alpha val="100000"/>
                  </a:srgbClr>
                </a:gs>
                <a:gs pos="100000">
                  <a:srgbClr val="3E9D81">
                    <a:alpha val="0"/>
                  </a:srgbClr>
                </a:gs>
              </a:gsLst>
              <a:lin ang="0"/>
            </a:gradFill>
          </p:spPr>
        </p:sp>
        <p:sp>
          <p:nvSpPr>
            <p:cNvPr name="TextBox 8" id="8"/>
            <p:cNvSpPr txBox="true"/>
            <p:nvPr/>
          </p:nvSpPr>
          <p:spPr>
            <a:xfrm>
              <a:off x="0" y="-28575"/>
              <a:ext cx="673300" cy="596810"/>
            </a:xfrm>
            <a:prstGeom prst="rect">
              <a:avLst/>
            </a:prstGeom>
          </p:spPr>
          <p:txBody>
            <a:bodyPr anchor="ctr" rtlCol="false" tIns="50800" lIns="50800" bIns="50800" rIns="50800"/>
            <a:lstStyle/>
            <a:p>
              <a:pPr algn="ctr">
                <a:lnSpc>
                  <a:spcPts val="1960"/>
                </a:lnSpc>
              </a:pPr>
            </a:p>
          </p:txBody>
        </p:sp>
      </p:grpSp>
      <p:sp>
        <p:nvSpPr>
          <p:cNvPr name="TextBox 9" id="9"/>
          <p:cNvSpPr txBox="true"/>
          <p:nvPr/>
        </p:nvSpPr>
        <p:spPr>
          <a:xfrm rot="0">
            <a:off x="3221732" y="4280559"/>
            <a:ext cx="11850772" cy="2125931"/>
          </a:xfrm>
          <a:prstGeom prst="rect">
            <a:avLst/>
          </a:prstGeom>
        </p:spPr>
        <p:txBody>
          <a:bodyPr anchor="t" rtlCol="false" tIns="0" lIns="0" bIns="0" rIns="0">
            <a:spAutoFit/>
          </a:bodyPr>
          <a:lstStyle/>
          <a:p>
            <a:pPr algn="ctr">
              <a:lnSpc>
                <a:spcPts val="15870"/>
              </a:lnSpc>
            </a:pPr>
            <a:r>
              <a:rPr lang="en-US" sz="16706" i="true" spc="-668">
                <a:solidFill>
                  <a:srgbClr val="8AB2A6"/>
                </a:solidFill>
                <a:latin typeface="Anton Italics"/>
                <a:ea typeface="Anton Italics"/>
                <a:cs typeface="Anton Italics"/>
                <a:sym typeface="Anton Italics"/>
              </a:rPr>
              <a:t>THANK YOU</a:t>
            </a:r>
          </a:p>
        </p:txBody>
      </p:sp>
      <p:sp>
        <p:nvSpPr>
          <p:cNvPr name="Freeform 10" id="10"/>
          <p:cNvSpPr/>
          <p:nvPr/>
        </p:nvSpPr>
        <p:spPr>
          <a:xfrm flipH="false" flipV="false" rot="0">
            <a:off x="3221732" y="4780096"/>
            <a:ext cx="726809" cy="726809"/>
          </a:xfrm>
          <a:custGeom>
            <a:avLst/>
            <a:gdLst/>
            <a:ahLst/>
            <a:cxnLst/>
            <a:rect r="r" b="b" t="t" l="l"/>
            <a:pathLst>
              <a:path h="726809" w="726809">
                <a:moveTo>
                  <a:pt x="0" y="0"/>
                </a:moveTo>
                <a:lnTo>
                  <a:pt x="726808" y="0"/>
                </a:lnTo>
                <a:lnTo>
                  <a:pt x="726808" y="726808"/>
                </a:lnTo>
                <a:lnTo>
                  <a:pt x="0" y="7268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10800000">
            <a:off x="14675165" y="4064742"/>
            <a:ext cx="2556436" cy="2157516"/>
            <a:chOff x="0" y="0"/>
            <a:chExt cx="673300" cy="568235"/>
          </a:xfrm>
        </p:grpSpPr>
        <p:sp>
          <p:nvSpPr>
            <p:cNvPr name="Freeform 12" id="12"/>
            <p:cNvSpPr/>
            <p:nvPr/>
          </p:nvSpPr>
          <p:spPr>
            <a:xfrm flipH="false" flipV="false" rot="0">
              <a:off x="0" y="0"/>
              <a:ext cx="673300" cy="568235"/>
            </a:xfrm>
            <a:custGeom>
              <a:avLst/>
              <a:gdLst/>
              <a:ahLst/>
              <a:cxnLst/>
              <a:rect r="r" b="b" t="t" l="l"/>
              <a:pathLst>
                <a:path h="568235" w="673300">
                  <a:moveTo>
                    <a:pt x="0" y="0"/>
                  </a:moveTo>
                  <a:lnTo>
                    <a:pt x="673300" y="0"/>
                  </a:lnTo>
                  <a:lnTo>
                    <a:pt x="673300" y="568235"/>
                  </a:lnTo>
                  <a:lnTo>
                    <a:pt x="0" y="568235"/>
                  </a:lnTo>
                  <a:close/>
                </a:path>
              </a:pathLst>
            </a:custGeom>
            <a:gradFill rotWithShape="true">
              <a:gsLst>
                <a:gs pos="0">
                  <a:srgbClr val="3E9D81">
                    <a:alpha val="100000"/>
                  </a:srgbClr>
                </a:gs>
                <a:gs pos="100000">
                  <a:srgbClr val="3E9D81">
                    <a:alpha val="0"/>
                  </a:srgbClr>
                </a:gs>
              </a:gsLst>
              <a:lin ang="0"/>
            </a:gradFill>
          </p:spPr>
        </p:sp>
        <p:sp>
          <p:nvSpPr>
            <p:cNvPr name="TextBox 13" id="13"/>
            <p:cNvSpPr txBox="true"/>
            <p:nvPr/>
          </p:nvSpPr>
          <p:spPr>
            <a:xfrm>
              <a:off x="0" y="-28575"/>
              <a:ext cx="673300" cy="596810"/>
            </a:xfrm>
            <a:prstGeom prst="rect">
              <a:avLst/>
            </a:prstGeom>
          </p:spPr>
          <p:txBody>
            <a:bodyPr anchor="ctr" rtlCol="false" tIns="50800" lIns="50800" bIns="50800" rIns="50800"/>
            <a:lstStyle/>
            <a:p>
              <a:pPr algn="ctr">
                <a:lnSpc>
                  <a:spcPts val="1960"/>
                </a:lnSpc>
              </a:pPr>
            </a:p>
          </p:txBody>
        </p:sp>
      </p:grpSp>
      <p:sp>
        <p:nvSpPr>
          <p:cNvPr name="Freeform 14" id="14"/>
          <p:cNvSpPr/>
          <p:nvPr/>
        </p:nvSpPr>
        <p:spPr>
          <a:xfrm flipH="true" flipV="false" rot="0">
            <a:off x="14345694" y="4780096"/>
            <a:ext cx="726809" cy="726809"/>
          </a:xfrm>
          <a:custGeom>
            <a:avLst/>
            <a:gdLst/>
            <a:ahLst/>
            <a:cxnLst/>
            <a:rect r="r" b="b" t="t" l="l"/>
            <a:pathLst>
              <a:path h="726809" w="726809">
                <a:moveTo>
                  <a:pt x="726809" y="0"/>
                </a:moveTo>
                <a:lnTo>
                  <a:pt x="0" y="0"/>
                </a:lnTo>
                <a:lnTo>
                  <a:pt x="0" y="726808"/>
                </a:lnTo>
                <a:lnTo>
                  <a:pt x="726809" y="726808"/>
                </a:lnTo>
                <a:lnTo>
                  <a:pt x="726809"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10800000">
            <a:off x="16466331" y="5143500"/>
            <a:ext cx="1821669" cy="4114800"/>
            <a:chOff x="0" y="0"/>
            <a:chExt cx="479781" cy="1083733"/>
          </a:xfrm>
        </p:grpSpPr>
        <p:sp>
          <p:nvSpPr>
            <p:cNvPr name="Freeform 4" id="4"/>
            <p:cNvSpPr/>
            <p:nvPr/>
          </p:nvSpPr>
          <p:spPr>
            <a:xfrm flipH="false" flipV="false" rot="0">
              <a:off x="0" y="0"/>
              <a:ext cx="479781" cy="1083733"/>
            </a:xfrm>
            <a:custGeom>
              <a:avLst/>
              <a:gdLst/>
              <a:ahLst/>
              <a:cxnLst/>
              <a:rect r="r" b="b" t="t" l="l"/>
              <a:pathLst>
                <a:path h="1083733" w="479781">
                  <a:moveTo>
                    <a:pt x="0" y="0"/>
                  </a:moveTo>
                  <a:lnTo>
                    <a:pt x="479781" y="0"/>
                  </a:lnTo>
                  <a:lnTo>
                    <a:pt x="479781" y="1083733"/>
                  </a:lnTo>
                  <a:lnTo>
                    <a:pt x="0" y="1083733"/>
                  </a:lnTo>
                  <a:close/>
                </a:path>
              </a:pathLst>
            </a:custGeom>
            <a:gradFill rotWithShape="true">
              <a:gsLst>
                <a:gs pos="0">
                  <a:srgbClr val="3E9D81">
                    <a:alpha val="100000"/>
                  </a:srgbClr>
                </a:gs>
                <a:gs pos="100000">
                  <a:srgbClr val="3E9D81">
                    <a:alpha val="0"/>
                  </a:srgbClr>
                </a:gs>
              </a:gsLst>
              <a:lin ang="0"/>
            </a:gradFill>
          </p:spPr>
        </p:sp>
        <p:sp>
          <p:nvSpPr>
            <p:cNvPr name="TextBox 5" id="5"/>
            <p:cNvSpPr txBox="true"/>
            <p:nvPr/>
          </p:nvSpPr>
          <p:spPr>
            <a:xfrm>
              <a:off x="0" y="-28575"/>
              <a:ext cx="479781" cy="1112308"/>
            </a:xfrm>
            <a:prstGeom prst="rect">
              <a:avLst/>
            </a:prstGeom>
          </p:spPr>
          <p:txBody>
            <a:bodyPr anchor="ctr" rtlCol="false" tIns="50800" lIns="50800" bIns="50800" rIns="50800"/>
            <a:lstStyle/>
            <a:p>
              <a:pPr algn="ctr">
                <a:lnSpc>
                  <a:spcPts val="1960"/>
                </a:lnSpc>
              </a:pPr>
            </a:p>
          </p:txBody>
        </p:sp>
      </p:grpSp>
      <p:sp>
        <p:nvSpPr>
          <p:cNvPr name="TextBox 6" id="6"/>
          <p:cNvSpPr txBox="true"/>
          <p:nvPr/>
        </p:nvSpPr>
        <p:spPr>
          <a:xfrm rot="0">
            <a:off x="614289" y="1704176"/>
            <a:ext cx="10173007" cy="1278124"/>
          </a:xfrm>
          <a:prstGeom prst="rect">
            <a:avLst/>
          </a:prstGeom>
        </p:spPr>
        <p:txBody>
          <a:bodyPr anchor="t" rtlCol="false" tIns="0" lIns="0" bIns="0" rIns="0">
            <a:spAutoFit/>
          </a:bodyPr>
          <a:lstStyle/>
          <a:p>
            <a:pPr algn="l">
              <a:lnSpc>
                <a:spcPts val="9458"/>
              </a:lnSpc>
            </a:pPr>
            <a:r>
              <a:rPr lang="en-US" sz="9955" i="true" spc="-398">
                <a:solidFill>
                  <a:srgbClr val="8AB2A6"/>
                </a:solidFill>
                <a:latin typeface="Anton Italics"/>
                <a:ea typeface="Anton Italics"/>
                <a:cs typeface="Anton Italics"/>
                <a:sym typeface="Anton Italics"/>
              </a:rPr>
              <a:t>SCOPE &amp; METHODOLOGY</a:t>
            </a:r>
          </a:p>
        </p:txBody>
      </p:sp>
      <p:sp>
        <p:nvSpPr>
          <p:cNvPr name="Freeform 7" id="7"/>
          <p:cNvSpPr/>
          <p:nvPr/>
        </p:nvSpPr>
        <p:spPr>
          <a:xfrm flipH="false" flipV="false" rot="0">
            <a:off x="8977041" y="3369295"/>
            <a:ext cx="726809" cy="726809"/>
          </a:xfrm>
          <a:custGeom>
            <a:avLst/>
            <a:gdLst/>
            <a:ahLst/>
            <a:cxnLst/>
            <a:rect r="r" b="b" t="t" l="l"/>
            <a:pathLst>
              <a:path h="726809" w="726809">
                <a:moveTo>
                  <a:pt x="0" y="0"/>
                </a:moveTo>
                <a:lnTo>
                  <a:pt x="726809" y="0"/>
                </a:lnTo>
                <a:lnTo>
                  <a:pt x="726809" y="726808"/>
                </a:lnTo>
                <a:lnTo>
                  <a:pt x="0" y="7268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010388" y="3822452"/>
            <a:ext cx="7189556" cy="4624884"/>
            <a:chOff x="0" y="0"/>
            <a:chExt cx="1150851" cy="740316"/>
          </a:xfrm>
        </p:grpSpPr>
        <p:sp>
          <p:nvSpPr>
            <p:cNvPr name="Freeform 9" id="9"/>
            <p:cNvSpPr/>
            <p:nvPr/>
          </p:nvSpPr>
          <p:spPr>
            <a:xfrm flipH="false" flipV="false" rot="0">
              <a:off x="0" y="0"/>
              <a:ext cx="1150851" cy="740316"/>
            </a:xfrm>
            <a:custGeom>
              <a:avLst/>
              <a:gdLst/>
              <a:ahLst/>
              <a:cxnLst/>
              <a:rect r="r" b="b" t="t" l="l"/>
              <a:pathLst>
                <a:path h="740316" w="1150851">
                  <a:moveTo>
                    <a:pt x="1150851" y="54918"/>
                  </a:moveTo>
                  <a:lnTo>
                    <a:pt x="1150851" y="685398"/>
                  </a:lnTo>
                  <a:cubicBezTo>
                    <a:pt x="1150851" y="699963"/>
                    <a:pt x="1145065" y="713932"/>
                    <a:pt x="1134766" y="724231"/>
                  </a:cubicBezTo>
                  <a:cubicBezTo>
                    <a:pt x="1124467" y="734530"/>
                    <a:pt x="1110498" y="740316"/>
                    <a:pt x="1095933" y="740316"/>
                  </a:cubicBezTo>
                  <a:lnTo>
                    <a:pt x="54918" y="740316"/>
                  </a:lnTo>
                  <a:cubicBezTo>
                    <a:pt x="40353" y="740316"/>
                    <a:pt x="26384" y="734530"/>
                    <a:pt x="16085" y="724231"/>
                  </a:cubicBezTo>
                  <a:cubicBezTo>
                    <a:pt x="5786" y="713932"/>
                    <a:pt x="0" y="699963"/>
                    <a:pt x="0" y="685398"/>
                  </a:cubicBezTo>
                  <a:lnTo>
                    <a:pt x="0" y="54918"/>
                  </a:lnTo>
                  <a:cubicBezTo>
                    <a:pt x="0" y="40353"/>
                    <a:pt x="5786" y="26384"/>
                    <a:pt x="16085" y="16085"/>
                  </a:cubicBezTo>
                  <a:cubicBezTo>
                    <a:pt x="26384" y="5786"/>
                    <a:pt x="40353" y="0"/>
                    <a:pt x="54918" y="0"/>
                  </a:cubicBezTo>
                  <a:lnTo>
                    <a:pt x="1095933" y="0"/>
                  </a:lnTo>
                  <a:cubicBezTo>
                    <a:pt x="1110498" y="0"/>
                    <a:pt x="1124467" y="5786"/>
                    <a:pt x="1134766" y="16085"/>
                  </a:cubicBezTo>
                  <a:cubicBezTo>
                    <a:pt x="1145065" y="26384"/>
                    <a:pt x="1150851" y="40353"/>
                    <a:pt x="1150851" y="54918"/>
                  </a:cubicBezTo>
                  <a:close/>
                </a:path>
              </a:pathLst>
            </a:custGeom>
            <a:solidFill>
              <a:srgbClr val="000000">
                <a:alpha val="0"/>
              </a:srgbClr>
            </a:solidFill>
            <a:ln w="19050" cap="rnd">
              <a:solidFill>
                <a:srgbClr val="8AB2A6"/>
              </a:solidFill>
              <a:prstDash val="solid"/>
              <a:round/>
            </a:ln>
          </p:spPr>
        </p:sp>
        <p:sp>
          <p:nvSpPr>
            <p:cNvPr name="TextBox 10" id="10"/>
            <p:cNvSpPr txBox="true"/>
            <p:nvPr/>
          </p:nvSpPr>
          <p:spPr>
            <a:xfrm>
              <a:off x="0" y="0"/>
              <a:ext cx="1150851" cy="740316"/>
            </a:xfrm>
            <a:prstGeom prst="rect">
              <a:avLst/>
            </a:prstGeom>
          </p:spPr>
          <p:txBody>
            <a:bodyPr anchor="ctr" rtlCol="false" tIns="50800" lIns="50800" bIns="50800" rIns="50800"/>
            <a:lstStyle/>
            <a:p>
              <a:pPr algn="ctr">
                <a:lnSpc>
                  <a:spcPts val="1680"/>
                </a:lnSpc>
              </a:pPr>
            </a:p>
          </p:txBody>
        </p:sp>
      </p:grpSp>
      <p:grpSp>
        <p:nvGrpSpPr>
          <p:cNvPr name="Group 11" id="11"/>
          <p:cNvGrpSpPr/>
          <p:nvPr/>
        </p:nvGrpSpPr>
        <p:grpSpPr>
          <a:xfrm rot="0">
            <a:off x="9703850" y="2224176"/>
            <a:ext cx="7555450" cy="7034124"/>
            <a:chOff x="0" y="0"/>
            <a:chExt cx="6350000" cy="5911850"/>
          </a:xfrm>
        </p:grpSpPr>
        <p:sp>
          <p:nvSpPr>
            <p:cNvPr name="Freeform 12" id="12"/>
            <p:cNvSpPr/>
            <p:nvPr/>
          </p:nvSpPr>
          <p:spPr>
            <a:xfrm flipH="false" flipV="false" rot="0">
              <a:off x="302" y="0"/>
              <a:ext cx="6348428" cy="5911850"/>
            </a:xfrm>
            <a:custGeom>
              <a:avLst/>
              <a:gdLst/>
              <a:ahLst/>
              <a:cxnLst/>
              <a:rect r="r" b="b" t="t" l="l"/>
              <a:pathLst>
                <a:path h="5911850" w="6348428">
                  <a:moveTo>
                    <a:pt x="1146508" y="402590"/>
                  </a:moveTo>
                  <a:lnTo>
                    <a:pt x="108918" y="2192020"/>
                  </a:lnTo>
                  <a:cubicBezTo>
                    <a:pt x="-68882" y="2498090"/>
                    <a:pt x="-25702" y="2884170"/>
                    <a:pt x="214328" y="3144520"/>
                  </a:cubicBezTo>
                  <a:lnTo>
                    <a:pt x="2525728" y="5651500"/>
                  </a:lnTo>
                  <a:cubicBezTo>
                    <a:pt x="2678128" y="5817870"/>
                    <a:pt x="2894028" y="5911850"/>
                    <a:pt x="3118818" y="5911850"/>
                  </a:cubicBezTo>
                  <a:lnTo>
                    <a:pt x="5540708" y="5911850"/>
                  </a:lnTo>
                  <a:cubicBezTo>
                    <a:pt x="5986478" y="5911850"/>
                    <a:pt x="6348428" y="5549900"/>
                    <a:pt x="6348428" y="5104130"/>
                  </a:cubicBezTo>
                  <a:lnTo>
                    <a:pt x="6348428" y="1891030"/>
                  </a:lnTo>
                  <a:cubicBezTo>
                    <a:pt x="6348428" y="1724660"/>
                    <a:pt x="6297628" y="1562100"/>
                    <a:pt x="6201108" y="1426210"/>
                  </a:cubicBezTo>
                  <a:lnTo>
                    <a:pt x="5439108" y="342900"/>
                  </a:lnTo>
                  <a:cubicBezTo>
                    <a:pt x="5287978" y="128270"/>
                    <a:pt x="5041598" y="0"/>
                    <a:pt x="4778708" y="0"/>
                  </a:cubicBezTo>
                  <a:lnTo>
                    <a:pt x="1845008" y="0"/>
                  </a:lnTo>
                  <a:cubicBezTo>
                    <a:pt x="1556718" y="0"/>
                    <a:pt x="1290018" y="153670"/>
                    <a:pt x="1146508" y="402590"/>
                  </a:cubicBezTo>
                  <a:close/>
                </a:path>
              </a:pathLst>
            </a:custGeom>
            <a:blipFill>
              <a:blip r:embed="rId5"/>
              <a:stretch>
                <a:fillRect l="0" t="0" r="-39771" b="0"/>
              </a:stretch>
            </a:blipFill>
          </p:spPr>
        </p:sp>
      </p:grpSp>
      <p:sp>
        <p:nvSpPr>
          <p:cNvPr name="TextBox 13" id="13"/>
          <p:cNvSpPr txBox="true"/>
          <p:nvPr/>
        </p:nvSpPr>
        <p:spPr>
          <a:xfrm rot="0">
            <a:off x="1231461" y="4029428"/>
            <a:ext cx="6147271" cy="4194387"/>
          </a:xfrm>
          <a:prstGeom prst="rect">
            <a:avLst/>
          </a:prstGeom>
        </p:spPr>
        <p:txBody>
          <a:bodyPr anchor="t" rtlCol="false" tIns="0" lIns="0" bIns="0" rIns="0">
            <a:spAutoFit/>
          </a:bodyPr>
          <a:lstStyle/>
          <a:p>
            <a:pPr algn="l" marL="861796" indent="-430898" lvl="1">
              <a:lnSpc>
                <a:spcPts val="5588"/>
              </a:lnSpc>
              <a:buFont typeface="Arial"/>
              <a:buChar char="•"/>
            </a:pPr>
            <a:r>
              <a:rPr lang="en-US" sz="3991">
                <a:solidFill>
                  <a:srgbClr val="FFFFFF"/>
                </a:solidFill>
                <a:latin typeface="Anton"/>
                <a:ea typeface="Anton"/>
                <a:cs typeface="Anton"/>
                <a:sym typeface="Anton"/>
              </a:rPr>
              <a:t>UI Testing Overview</a:t>
            </a:r>
          </a:p>
          <a:p>
            <a:pPr algn="l" marL="861796" indent="-430898" lvl="1">
              <a:lnSpc>
                <a:spcPts val="5588"/>
              </a:lnSpc>
              <a:buFont typeface="Arial"/>
              <a:buChar char="•"/>
            </a:pPr>
            <a:r>
              <a:rPr lang="en-US" sz="3991">
                <a:solidFill>
                  <a:srgbClr val="FFFFFF"/>
                </a:solidFill>
                <a:latin typeface="Anton"/>
                <a:ea typeface="Anton"/>
                <a:cs typeface="Anton"/>
                <a:sym typeface="Anton"/>
              </a:rPr>
              <a:t>Scope: Customer, Manager, Admin UIs</a:t>
            </a:r>
          </a:p>
          <a:p>
            <a:pPr algn="l" marL="861796" indent="-430898" lvl="1">
              <a:lnSpc>
                <a:spcPts val="5588"/>
              </a:lnSpc>
              <a:buFont typeface="Arial"/>
              <a:buChar char="•"/>
            </a:pPr>
            <a:r>
              <a:rPr lang="en-US" sz="3991">
                <a:solidFill>
                  <a:srgbClr val="FFFFFF"/>
                </a:solidFill>
                <a:latin typeface="Anton"/>
                <a:ea typeface="Anton"/>
                <a:cs typeface="Anton"/>
                <a:sym typeface="Anton"/>
              </a:rPr>
              <a:t> Method: Selenium + Cucumber BDD </a:t>
            </a:r>
          </a:p>
          <a:p>
            <a:pPr algn="l" marL="861796" indent="-430898" lvl="1">
              <a:lnSpc>
                <a:spcPts val="5588"/>
              </a:lnSpc>
              <a:buFont typeface="Arial"/>
              <a:buChar char="•"/>
            </a:pPr>
            <a:r>
              <a:rPr lang="en-US" sz="3991">
                <a:solidFill>
                  <a:srgbClr val="FFFFFF"/>
                </a:solidFill>
                <a:latin typeface="Anton"/>
                <a:ea typeface="Anton"/>
                <a:cs typeface="Anton"/>
                <a:sym typeface="Anton"/>
              </a:rPr>
              <a:t>Focus: UI + API Validation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10800000">
            <a:off x="16466331" y="5143500"/>
            <a:ext cx="1821669" cy="4114800"/>
            <a:chOff x="0" y="0"/>
            <a:chExt cx="479781" cy="1083733"/>
          </a:xfrm>
        </p:grpSpPr>
        <p:sp>
          <p:nvSpPr>
            <p:cNvPr name="Freeform 4" id="4"/>
            <p:cNvSpPr/>
            <p:nvPr/>
          </p:nvSpPr>
          <p:spPr>
            <a:xfrm flipH="false" flipV="false" rot="0">
              <a:off x="0" y="0"/>
              <a:ext cx="479781" cy="1083733"/>
            </a:xfrm>
            <a:custGeom>
              <a:avLst/>
              <a:gdLst/>
              <a:ahLst/>
              <a:cxnLst/>
              <a:rect r="r" b="b" t="t" l="l"/>
              <a:pathLst>
                <a:path h="1083733" w="479781">
                  <a:moveTo>
                    <a:pt x="0" y="0"/>
                  </a:moveTo>
                  <a:lnTo>
                    <a:pt x="479781" y="0"/>
                  </a:lnTo>
                  <a:lnTo>
                    <a:pt x="479781" y="1083733"/>
                  </a:lnTo>
                  <a:lnTo>
                    <a:pt x="0" y="1083733"/>
                  </a:lnTo>
                  <a:close/>
                </a:path>
              </a:pathLst>
            </a:custGeom>
            <a:gradFill rotWithShape="true">
              <a:gsLst>
                <a:gs pos="0">
                  <a:srgbClr val="3E9D81">
                    <a:alpha val="100000"/>
                  </a:srgbClr>
                </a:gs>
                <a:gs pos="100000">
                  <a:srgbClr val="3E9D81">
                    <a:alpha val="0"/>
                  </a:srgbClr>
                </a:gs>
              </a:gsLst>
              <a:lin ang="0"/>
            </a:gradFill>
          </p:spPr>
        </p:sp>
        <p:sp>
          <p:nvSpPr>
            <p:cNvPr name="TextBox 5" id="5"/>
            <p:cNvSpPr txBox="true"/>
            <p:nvPr/>
          </p:nvSpPr>
          <p:spPr>
            <a:xfrm>
              <a:off x="0" y="-28575"/>
              <a:ext cx="479781" cy="1112308"/>
            </a:xfrm>
            <a:prstGeom prst="rect">
              <a:avLst/>
            </a:prstGeom>
          </p:spPr>
          <p:txBody>
            <a:bodyPr anchor="ctr" rtlCol="false" tIns="50800" lIns="50800" bIns="50800" rIns="50800"/>
            <a:lstStyle/>
            <a:p>
              <a:pPr algn="ctr">
                <a:lnSpc>
                  <a:spcPts val="1960"/>
                </a:lnSpc>
              </a:pPr>
            </a:p>
          </p:txBody>
        </p:sp>
      </p:grpSp>
      <p:sp>
        <p:nvSpPr>
          <p:cNvPr name="Freeform 6" id="6"/>
          <p:cNvSpPr/>
          <p:nvPr/>
        </p:nvSpPr>
        <p:spPr>
          <a:xfrm flipH="false" flipV="false" rot="0">
            <a:off x="8780596" y="2863081"/>
            <a:ext cx="726809" cy="726809"/>
          </a:xfrm>
          <a:custGeom>
            <a:avLst/>
            <a:gdLst/>
            <a:ahLst/>
            <a:cxnLst/>
            <a:rect r="r" b="b" t="t" l="l"/>
            <a:pathLst>
              <a:path h="726809" w="726809">
                <a:moveTo>
                  <a:pt x="0" y="0"/>
                </a:moveTo>
                <a:lnTo>
                  <a:pt x="726808" y="0"/>
                </a:lnTo>
                <a:lnTo>
                  <a:pt x="726808" y="726808"/>
                </a:lnTo>
                <a:lnTo>
                  <a:pt x="0" y="7268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749625" y="4352149"/>
            <a:ext cx="8394375" cy="4676318"/>
            <a:chOff x="0" y="0"/>
            <a:chExt cx="1428579" cy="795828"/>
          </a:xfrm>
        </p:grpSpPr>
        <p:sp>
          <p:nvSpPr>
            <p:cNvPr name="Freeform 8" id="8"/>
            <p:cNvSpPr/>
            <p:nvPr/>
          </p:nvSpPr>
          <p:spPr>
            <a:xfrm flipH="false" flipV="false" rot="0">
              <a:off x="0" y="0"/>
              <a:ext cx="1428579" cy="795828"/>
            </a:xfrm>
            <a:custGeom>
              <a:avLst/>
              <a:gdLst/>
              <a:ahLst/>
              <a:cxnLst/>
              <a:rect r="r" b="b" t="t" l="l"/>
              <a:pathLst>
                <a:path h="795828" w="1428579">
                  <a:moveTo>
                    <a:pt x="1428579" y="47036"/>
                  </a:moveTo>
                  <a:lnTo>
                    <a:pt x="1428579" y="748792"/>
                  </a:lnTo>
                  <a:cubicBezTo>
                    <a:pt x="1428579" y="774769"/>
                    <a:pt x="1407520" y="795828"/>
                    <a:pt x="1381543" y="795828"/>
                  </a:cubicBezTo>
                  <a:lnTo>
                    <a:pt x="47036" y="795828"/>
                  </a:lnTo>
                  <a:cubicBezTo>
                    <a:pt x="21059" y="795828"/>
                    <a:pt x="0" y="774769"/>
                    <a:pt x="0" y="748792"/>
                  </a:cubicBezTo>
                  <a:lnTo>
                    <a:pt x="0" y="47036"/>
                  </a:lnTo>
                  <a:cubicBezTo>
                    <a:pt x="0" y="21059"/>
                    <a:pt x="21059" y="0"/>
                    <a:pt x="47036" y="0"/>
                  </a:cubicBezTo>
                  <a:lnTo>
                    <a:pt x="1381543" y="0"/>
                  </a:lnTo>
                  <a:cubicBezTo>
                    <a:pt x="1407520" y="0"/>
                    <a:pt x="1428579" y="21059"/>
                    <a:pt x="1428579" y="47036"/>
                  </a:cubicBezTo>
                  <a:close/>
                </a:path>
              </a:pathLst>
            </a:custGeom>
            <a:solidFill>
              <a:srgbClr val="000000">
                <a:alpha val="0"/>
              </a:srgbClr>
            </a:solidFill>
            <a:ln w="19050" cap="rnd">
              <a:solidFill>
                <a:srgbClr val="8AB2A6"/>
              </a:solidFill>
              <a:prstDash val="solid"/>
              <a:round/>
            </a:ln>
          </p:spPr>
        </p:sp>
        <p:sp>
          <p:nvSpPr>
            <p:cNvPr name="TextBox 9" id="9"/>
            <p:cNvSpPr txBox="true"/>
            <p:nvPr/>
          </p:nvSpPr>
          <p:spPr>
            <a:xfrm>
              <a:off x="0" y="0"/>
              <a:ext cx="1428579" cy="795828"/>
            </a:xfrm>
            <a:prstGeom prst="rect">
              <a:avLst/>
            </a:prstGeom>
          </p:spPr>
          <p:txBody>
            <a:bodyPr anchor="ctr" rtlCol="false" tIns="50800" lIns="50800" bIns="50800" rIns="50800"/>
            <a:lstStyle/>
            <a:p>
              <a:pPr algn="ctr">
                <a:lnSpc>
                  <a:spcPts val="1680"/>
                </a:lnSpc>
              </a:pPr>
            </a:p>
          </p:txBody>
        </p:sp>
      </p:grpSp>
      <p:grpSp>
        <p:nvGrpSpPr>
          <p:cNvPr name="Group 10" id="10"/>
          <p:cNvGrpSpPr/>
          <p:nvPr/>
        </p:nvGrpSpPr>
        <p:grpSpPr>
          <a:xfrm rot="0">
            <a:off x="9703850" y="2863081"/>
            <a:ext cx="8098023" cy="4560839"/>
            <a:chOff x="0" y="0"/>
            <a:chExt cx="24353520" cy="13716000"/>
          </a:xfrm>
        </p:grpSpPr>
        <p:sp>
          <p:nvSpPr>
            <p:cNvPr name="Freeform 11" id="11"/>
            <p:cNvSpPr/>
            <p:nvPr/>
          </p:nvSpPr>
          <p:spPr>
            <a:xfrm flipH="false" flipV="false" rot="0">
              <a:off x="12700" y="16508"/>
              <a:ext cx="24319230" cy="13685523"/>
            </a:xfrm>
            <a:custGeom>
              <a:avLst/>
              <a:gdLst/>
              <a:ahLst/>
              <a:cxnLst/>
              <a:rect r="r" b="b" t="t" l="l"/>
              <a:pathLst>
                <a:path h="13685523" w="24319230">
                  <a:moveTo>
                    <a:pt x="24303989" y="353062"/>
                  </a:moveTo>
                  <a:cubicBezTo>
                    <a:pt x="24283670" y="274322"/>
                    <a:pt x="24243029" y="200662"/>
                    <a:pt x="24187150" y="142242"/>
                  </a:cubicBezTo>
                  <a:cubicBezTo>
                    <a:pt x="24095709" y="44452"/>
                    <a:pt x="23968709" y="2"/>
                    <a:pt x="23834089" y="2"/>
                  </a:cubicBezTo>
                  <a:lnTo>
                    <a:pt x="6483350" y="2"/>
                  </a:lnTo>
                  <a:cubicBezTo>
                    <a:pt x="6483350" y="-1268"/>
                    <a:pt x="5760720" y="505462"/>
                    <a:pt x="5760720" y="505462"/>
                  </a:cubicBezTo>
                  <a:lnTo>
                    <a:pt x="2529840" y="508002"/>
                  </a:lnTo>
                  <a:lnTo>
                    <a:pt x="1960880" y="1272"/>
                  </a:lnTo>
                  <a:lnTo>
                    <a:pt x="483870" y="1272"/>
                  </a:lnTo>
                  <a:cubicBezTo>
                    <a:pt x="450850" y="1272"/>
                    <a:pt x="405130" y="7622"/>
                    <a:pt x="373380" y="13972"/>
                  </a:cubicBezTo>
                  <a:cubicBezTo>
                    <a:pt x="193040" y="48262"/>
                    <a:pt x="0" y="246382"/>
                    <a:pt x="0" y="477522"/>
                  </a:cubicBezTo>
                  <a:lnTo>
                    <a:pt x="0" y="13196572"/>
                  </a:lnTo>
                  <a:cubicBezTo>
                    <a:pt x="0" y="13465812"/>
                    <a:pt x="219710" y="13685522"/>
                    <a:pt x="488950" y="13685522"/>
                  </a:cubicBezTo>
                  <a:lnTo>
                    <a:pt x="6115050" y="13685522"/>
                  </a:lnTo>
                  <a:cubicBezTo>
                    <a:pt x="6115050" y="13685522"/>
                    <a:pt x="18195291" y="13685522"/>
                    <a:pt x="18195291" y="13685522"/>
                  </a:cubicBezTo>
                  <a:lnTo>
                    <a:pt x="18205450" y="13685522"/>
                  </a:lnTo>
                  <a:cubicBezTo>
                    <a:pt x="18205450" y="13685522"/>
                    <a:pt x="23830280" y="13685522"/>
                    <a:pt x="23830280" y="13685522"/>
                  </a:cubicBezTo>
                  <a:cubicBezTo>
                    <a:pt x="24099520" y="13685522"/>
                    <a:pt x="24319230" y="13465812"/>
                    <a:pt x="24319230" y="13196572"/>
                  </a:cubicBezTo>
                  <a:lnTo>
                    <a:pt x="24319230" y="477522"/>
                  </a:lnTo>
                  <a:cubicBezTo>
                    <a:pt x="24319230" y="435612"/>
                    <a:pt x="24314150" y="394972"/>
                    <a:pt x="24303989" y="354332"/>
                  </a:cubicBezTo>
                  <a:close/>
                  <a:moveTo>
                    <a:pt x="1962150" y="25402"/>
                  </a:moveTo>
                  <a:lnTo>
                    <a:pt x="2533650" y="525782"/>
                  </a:lnTo>
                  <a:lnTo>
                    <a:pt x="2528570" y="525782"/>
                  </a:lnTo>
                  <a:lnTo>
                    <a:pt x="1957070" y="25402"/>
                  </a:lnTo>
                  <a:lnTo>
                    <a:pt x="1962150" y="25402"/>
                  </a:lnTo>
                  <a:close/>
                </a:path>
              </a:pathLst>
            </a:custGeom>
            <a:blipFill>
              <a:blip r:embed="rId5"/>
              <a:stretch>
                <a:fillRect l="0" t="-9196" r="0" b="-9196"/>
              </a:stretch>
            </a:blipFill>
          </p:spPr>
        </p:sp>
        <p:sp>
          <p:nvSpPr>
            <p:cNvPr name="Freeform 12" id="12"/>
            <p:cNvSpPr/>
            <p:nvPr/>
          </p:nvSpPr>
          <p:spPr>
            <a:xfrm flipH="false" flipV="false" rot="0">
              <a:off x="0" y="0"/>
              <a:ext cx="24354789" cy="13716000"/>
            </a:xfrm>
            <a:custGeom>
              <a:avLst/>
              <a:gdLst/>
              <a:ahLst/>
              <a:cxnLst/>
              <a:rect r="r" b="b" t="t" l="l"/>
              <a:pathLst>
                <a:path h="13716000" w="24354789">
                  <a:moveTo>
                    <a:pt x="23519130" y="292100"/>
                  </a:moveTo>
                  <a:lnTo>
                    <a:pt x="6578600" y="292100"/>
                  </a:lnTo>
                  <a:lnTo>
                    <a:pt x="5862320" y="797560"/>
                  </a:lnTo>
                  <a:lnTo>
                    <a:pt x="2446020" y="797560"/>
                  </a:lnTo>
                  <a:lnTo>
                    <a:pt x="1869440" y="292100"/>
                  </a:lnTo>
                  <a:lnTo>
                    <a:pt x="835660" y="292100"/>
                  </a:lnTo>
                  <a:lnTo>
                    <a:pt x="835660" y="3427730"/>
                  </a:lnTo>
                  <a:lnTo>
                    <a:pt x="293370" y="3675380"/>
                  </a:lnTo>
                  <a:lnTo>
                    <a:pt x="293370" y="12588240"/>
                  </a:lnTo>
                  <a:lnTo>
                    <a:pt x="5660390" y="12588240"/>
                  </a:lnTo>
                  <a:lnTo>
                    <a:pt x="6272530" y="13422630"/>
                  </a:lnTo>
                  <a:lnTo>
                    <a:pt x="18082261" y="13422630"/>
                  </a:lnTo>
                  <a:lnTo>
                    <a:pt x="18694400" y="12588240"/>
                  </a:lnTo>
                  <a:lnTo>
                    <a:pt x="24061421" y="12588240"/>
                  </a:lnTo>
                  <a:lnTo>
                    <a:pt x="24061421" y="3675380"/>
                  </a:lnTo>
                  <a:lnTo>
                    <a:pt x="23519130" y="3427730"/>
                  </a:lnTo>
                  <a:lnTo>
                    <a:pt x="23519130" y="292100"/>
                  </a:lnTo>
                  <a:close/>
                  <a:moveTo>
                    <a:pt x="24023320" y="3699510"/>
                  </a:moveTo>
                  <a:lnTo>
                    <a:pt x="24023320" y="12550140"/>
                  </a:lnTo>
                  <a:lnTo>
                    <a:pt x="18675350" y="12550140"/>
                  </a:lnTo>
                  <a:lnTo>
                    <a:pt x="18063209" y="13384530"/>
                  </a:lnTo>
                  <a:lnTo>
                    <a:pt x="6291580" y="13384530"/>
                  </a:lnTo>
                  <a:lnTo>
                    <a:pt x="5679440" y="12550140"/>
                  </a:lnTo>
                  <a:lnTo>
                    <a:pt x="330200" y="12550140"/>
                  </a:lnTo>
                  <a:lnTo>
                    <a:pt x="330200" y="3699510"/>
                  </a:lnTo>
                  <a:lnTo>
                    <a:pt x="872490" y="3451860"/>
                  </a:lnTo>
                  <a:lnTo>
                    <a:pt x="872490" y="330200"/>
                  </a:lnTo>
                  <a:lnTo>
                    <a:pt x="1854200" y="330200"/>
                  </a:lnTo>
                  <a:lnTo>
                    <a:pt x="2430780" y="835660"/>
                  </a:lnTo>
                  <a:lnTo>
                    <a:pt x="5873750" y="835660"/>
                  </a:lnTo>
                  <a:lnTo>
                    <a:pt x="6590030" y="330200"/>
                  </a:lnTo>
                  <a:lnTo>
                    <a:pt x="23481030" y="330200"/>
                  </a:lnTo>
                  <a:lnTo>
                    <a:pt x="23481030" y="3451860"/>
                  </a:lnTo>
                  <a:lnTo>
                    <a:pt x="24023320" y="3699510"/>
                  </a:lnTo>
                  <a:close/>
                  <a:moveTo>
                    <a:pt x="24338280" y="365760"/>
                  </a:moveTo>
                  <a:cubicBezTo>
                    <a:pt x="24317961" y="287020"/>
                    <a:pt x="24277320" y="213360"/>
                    <a:pt x="24221441" y="154940"/>
                  </a:cubicBezTo>
                  <a:cubicBezTo>
                    <a:pt x="24128730" y="57150"/>
                    <a:pt x="23999191" y="0"/>
                    <a:pt x="23864570" y="0"/>
                  </a:cubicBezTo>
                  <a:lnTo>
                    <a:pt x="6485890" y="0"/>
                  </a:lnTo>
                  <a:lnTo>
                    <a:pt x="5769610" y="505460"/>
                  </a:lnTo>
                  <a:lnTo>
                    <a:pt x="2555240" y="505460"/>
                  </a:lnTo>
                  <a:lnTo>
                    <a:pt x="1978660" y="0"/>
                  </a:lnTo>
                  <a:lnTo>
                    <a:pt x="490220" y="0"/>
                  </a:lnTo>
                  <a:cubicBezTo>
                    <a:pt x="457200" y="0"/>
                    <a:pt x="424180" y="3810"/>
                    <a:pt x="391160" y="10160"/>
                  </a:cubicBezTo>
                  <a:cubicBezTo>
                    <a:pt x="165100" y="55880"/>
                    <a:pt x="0" y="257810"/>
                    <a:pt x="0" y="490220"/>
                  </a:cubicBezTo>
                  <a:lnTo>
                    <a:pt x="0" y="13225780"/>
                  </a:lnTo>
                  <a:cubicBezTo>
                    <a:pt x="0" y="13496289"/>
                    <a:pt x="219710" y="13716000"/>
                    <a:pt x="490220" y="13716000"/>
                  </a:cubicBezTo>
                  <a:lnTo>
                    <a:pt x="6123940" y="13716000"/>
                  </a:lnTo>
                  <a:cubicBezTo>
                    <a:pt x="6123940" y="13716000"/>
                    <a:pt x="18220689" y="13716000"/>
                    <a:pt x="18220689" y="13716000"/>
                  </a:cubicBezTo>
                  <a:lnTo>
                    <a:pt x="18230850" y="13716000"/>
                  </a:lnTo>
                  <a:cubicBezTo>
                    <a:pt x="18230850" y="13716000"/>
                    <a:pt x="23864570" y="13716000"/>
                    <a:pt x="23864570" y="13716000"/>
                  </a:cubicBezTo>
                  <a:cubicBezTo>
                    <a:pt x="24135080" y="13716000"/>
                    <a:pt x="24354789" y="13496289"/>
                    <a:pt x="24354789" y="13225780"/>
                  </a:cubicBezTo>
                  <a:lnTo>
                    <a:pt x="24354789" y="490220"/>
                  </a:lnTo>
                  <a:cubicBezTo>
                    <a:pt x="24354789" y="448310"/>
                    <a:pt x="24349711" y="406400"/>
                    <a:pt x="24338280" y="367030"/>
                  </a:cubicBezTo>
                  <a:close/>
                  <a:moveTo>
                    <a:pt x="24315420" y="13225780"/>
                  </a:moveTo>
                  <a:cubicBezTo>
                    <a:pt x="24315420" y="13474700"/>
                    <a:pt x="24112220" y="13677900"/>
                    <a:pt x="23863300" y="13677900"/>
                  </a:cubicBezTo>
                  <a:lnTo>
                    <a:pt x="18210530" y="13677900"/>
                  </a:lnTo>
                  <a:cubicBezTo>
                    <a:pt x="18210530" y="13677900"/>
                    <a:pt x="6142989" y="13677900"/>
                    <a:pt x="6142989" y="13677900"/>
                  </a:cubicBezTo>
                  <a:cubicBezTo>
                    <a:pt x="6142989" y="13677900"/>
                    <a:pt x="490219" y="13677900"/>
                    <a:pt x="490219" y="13677900"/>
                  </a:cubicBezTo>
                  <a:cubicBezTo>
                    <a:pt x="241299" y="13677900"/>
                    <a:pt x="38099" y="13474700"/>
                    <a:pt x="38099" y="13225780"/>
                  </a:cubicBezTo>
                  <a:lnTo>
                    <a:pt x="38099" y="3792220"/>
                  </a:lnTo>
                  <a:cubicBezTo>
                    <a:pt x="38099" y="3792220"/>
                    <a:pt x="38099" y="490220"/>
                    <a:pt x="38099" y="490220"/>
                  </a:cubicBezTo>
                  <a:cubicBezTo>
                    <a:pt x="38100" y="275590"/>
                    <a:pt x="190500" y="90170"/>
                    <a:pt x="398780" y="46990"/>
                  </a:cubicBezTo>
                  <a:cubicBezTo>
                    <a:pt x="427990" y="40640"/>
                    <a:pt x="459740" y="38100"/>
                    <a:pt x="490220" y="38100"/>
                  </a:cubicBezTo>
                  <a:lnTo>
                    <a:pt x="1964690" y="38100"/>
                  </a:lnTo>
                  <a:lnTo>
                    <a:pt x="2541270" y="543560"/>
                  </a:lnTo>
                  <a:lnTo>
                    <a:pt x="5781040" y="543560"/>
                  </a:lnTo>
                  <a:lnTo>
                    <a:pt x="6497320" y="38100"/>
                  </a:lnTo>
                  <a:lnTo>
                    <a:pt x="23863300" y="38100"/>
                  </a:lnTo>
                  <a:cubicBezTo>
                    <a:pt x="23989030" y="38100"/>
                    <a:pt x="24105871" y="88900"/>
                    <a:pt x="24192230" y="180340"/>
                  </a:cubicBezTo>
                  <a:cubicBezTo>
                    <a:pt x="24244300" y="234950"/>
                    <a:pt x="24281130" y="302260"/>
                    <a:pt x="24300180" y="375920"/>
                  </a:cubicBezTo>
                  <a:cubicBezTo>
                    <a:pt x="24310341" y="412750"/>
                    <a:pt x="24315421" y="452120"/>
                    <a:pt x="24315421" y="490220"/>
                  </a:cubicBezTo>
                  <a:lnTo>
                    <a:pt x="24315421" y="13225780"/>
                  </a:lnTo>
                  <a:close/>
                </a:path>
              </a:pathLst>
            </a:custGeom>
            <a:solidFill>
              <a:srgbClr val="215448"/>
            </a:solidFill>
          </p:spPr>
        </p:sp>
      </p:grpSp>
      <p:sp>
        <p:nvSpPr>
          <p:cNvPr name="TextBox 13" id="13"/>
          <p:cNvSpPr txBox="true"/>
          <p:nvPr/>
        </p:nvSpPr>
        <p:spPr>
          <a:xfrm rot="0">
            <a:off x="1028700" y="1586466"/>
            <a:ext cx="10173007" cy="2478274"/>
          </a:xfrm>
          <a:prstGeom prst="rect">
            <a:avLst/>
          </a:prstGeom>
        </p:spPr>
        <p:txBody>
          <a:bodyPr anchor="t" rtlCol="false" tIns="0" lIns="0" bIns="0" rIns="0">
            <a:spAutoFit/>
          </a:bodyPr>
          <a:lstStyle/>
          <a:p>
            <a:pPr algn="l">
              <a:lnSpc>
                <a:spcPts val="9458"/>
              </a:lnSpc>
            </a:pPr>
            <a:r>
              <a:rPr lang="en-US" sz="9955" i="true" spc="-398">
                <a:solidFill>
                  <a:srgbClr val="8AB2A6"/>
                </a:solidFill>
                <a:latin typeface="Anton Italics"/>
                <a:ea typeface="Anton Italics"/>
                <a:cs typeface="Anton Italics"/>
                <a:sym typeface="Anton Italics"/>
              </a:rPr>
              <a:t>REQUIREMENTS &amp; VALIDATION</a:t>
            </a:r>
          </a:p>
        </p:txBody>
      </p:sp>
      <p:sp>
        <p:nvSpPr>
          <p:cNvPr name="TextBox 14" id="14"/>
          <p:cNvSpPr txBox="true"/>
          <p:nvPr/>
        </p:nvSpPr>
        <p:spPr>
          <a:xfrm rot="0">
            <a:off x="1028700" y="4808677"/>
            <a:ext cx="7751896" cy="3486476"/>
          </a:xfrm>
          <a:prstGeom prst="rect">
            <a:avLst/>
          </a:prstGeom>
        </p:spPr>
        <p:txBody>
          <a:bodyPr anchor="t" rtlCol="false" tIns="0" lIns="0" bIns="0" rIns="0">
            <a:spAutoFit/>
          </a:bodyPr>
          <a:lstStyle/>
          <a:p>
            <a:pPr algn="l">
              <a:lnSpc>
                <a:spcPts val="5572"/>
              </a:lnSpc>
            </a:pPr>
            <a:r>
              <a:rPr lang="en-US" sz="3980">
                <a:solidFill>
                  <a:srgbClr val="FFFFFF"/>
                </a:solidFill>
                <a:latin typeface="Anton"/>
                <a:ea typeface="Anton"/>
                <a:cs typeface="Anton"/>
                <a:sym typeface="Anton"/>
              </a:rPr>
              <a:t>Product Backlog</a:t>
            </a:r>
          </a:p>
          <a:p>
            <a:pPr algn="l" marL="859355" indent="-429677" lvl="1">
              <a:lnSpc>
                <a:spcPts val="5572"/>
              </a:lnSpc>
              <a:buFont typeface="Arial"/>
              <a:buChar char="•"/>
            </a:pPr>
            <a:r>
              <a:rPr lang="en-US" sz="3980">
                <a:solidFill>
                  <a:srgbClr val="FFFFFF"/>
                </a:solidFill>
                <a:latin typeface="Anton"/>
                <a:ea typeface="Anton"/>
                <a:cs typeface="Anton"/>
                <a:sym typeface="Anton"/>
              </a:rPr>
              <a:t> Roles:</a:t>
            </a:r>
          </a:p>
          <a:p>
            <a:pPr algn="l" marL="859355" indent="-429677" lvl="1">
              <a:lnSpc>
                <a:spcPts val="5572"/>
              </a:lnSpc>
              <a:buAutoNum type="arabicPeriod" startAt="1"/>
            </a:pPr>
            <a:r>
              <a:rPr lang="en-US" sz="3980">
                <a:solidFill>
                  <a:srgbClr val="FFFFFF"/>
                </a:solidFill>
                <a:latin typeface="Anton"/>
                <a:ea typeface="Anton"/>
                <a:cs typeface="Anton"/>
                <a:sym typeface="Anton"/>
              </a:rPr>
              <a:t>Customer (Cart &amp; Browse)</a:t>
            </a:r>
          </a:p>
          <a:p>
            <a:pPr algn="l" marL="859355" indent="-429677" lvl="1">
              <a:lnSpc>
                <a:spcPts val="5572"/>
              </a:lnSpc>
              <a:buAutoNum type="arabicPeriod" startAt="1"/>
            </a:pPr>
            <a:r>
              <a:rPr lang="en-US" sz="3980">
                <a:solidFill>
                  <a:srgbClr val="FFFFFF"/>
                </a:solidFill>
                <a:latin typeface="Anton"/>
                <a:ea typeface="Anton"/>
                <a:cs typeface="Anton"/>
                <a:sym typeface="Anton"/>
              </a:rPr>
              <a:t>Manager (Product CRUD)</a:t>
            </a:r>
          </a:p>
          <a:p>
            <a:pPr algn="l" marL="859355" indent="-429677" lvl="1">
              <a:lnSpc>
                <a:spcPts val="5572"/>
              </a:lnSpc>
              <a:buAutoNum type="arabicPeriod" startAt="1"/>
            </a:pPr>
            <a:r>
              <a:rPr lang="en-US" sz="3980">
                <a:solidFill>
                  <a:srgbClr val="FFFFFF"/>
                </a:solidFill>
                <a:latin typeface="Anton"/>
                <a:ea typeface="Anton"/>
                <a:cs typeface="Anton"/>
                <a:sym typeface="Anton"/>
              </a:rPr>
              <a:t>Admin (User &amp; Store Management)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10800000">
            <a:off x="16466331" y="5143500"/>
            <a:ext cx="1821669" cy="4114800"/>
            <a:chOff x="0" y="0"/>
            <a:chExt cx="479781" cy="1083733"/>
          </a:xfrm>
        </p:grpSpPr>
        <p:sp>
          <p:nvSpPr>
            <p:cNvPr name="Freeform 4" id="4"/>
            <p:cNvSpPr/>
            <p:nvPr/>
          </p:nvSpPr>
          <p:spPr>
            <a:xfrm flipH="false" flipV="false" rot="0">
              <a:off x="0" y="0"/>
              <a:ext cx="479781" cy="1083733"/>
            </a:xfrm>
            <a:custGeom>
              <a:avLst/>
              <a:gdLst/>
              <a:ahLst/>
              <a:cxnLst/>
              <a:rect r="r" b="b" t="t" l="l"/>
              <a:pathLst>
                <a:path h="1083733" w="479781">
                  <a:moveTo>
                    <a:pt x="0" y="0"/>
                  </a:moveTo>
                  <a:lnTo>
                    <a:pt x="479781" y="0"/>
                  </a:lnTo>
                  <a:lnTo>
                    <a:pt x="479781" y="1083733"/>
                  </a:lnTo>
                  <a:lnTo>
                    <a:pt x="0" y="1083733"/>
                  </a:lnTo>
                  <a:close/>
                </a:path>
              </a:pathLst>
            </a:custGeom>
            <a:gradFill rotWithShape="true">
              <a:gsLst>
                <a:gs pos="0">
                  <a:srgbClr val="3E9D81">
                    <a:alpha val="100000"/>
                  </a:srgbClr>
                </a:gs>
                <a:gs pos="100000">
                  <a:srgbClr val="3E9D81">
                    <a:alpha val="0"/>
                  </a:srgbClr>
                </a:gs>
              </a:gsLst>
              <a:lin ang="0"/>
            </a:gradFill>
          </p:spPr>
        </p:sp>
        <p:sp>
          <p:nvSpPr>
            <p:cNvPr name="TextBox 5" id="5"/>
            <p:cNvSpPr txBox="true"/>
            <p:nvPr/>
          </p:nvSpPr>
          <p:spPr>
            <a:xfrm>
              <a:off x="0" y="-28575"/>
              <a:ext cx="479781" cy="1112308"/>
            </a:xfrm>
            <a:prstGeom prst="rect">
              <a:avLst/>
            </a:prstGeom>
          </p:spPr>
          <p:txBody>
            <a:bodyPr anchor="ctr" rtlCol="false" tIns="50800" lIns="50800" bIns="50800" rIns="50800"/>
            <a:lstStyle/>
            <a:p>
              <a:pPr algn="ctr">
                <a:lnSpc>
                  <a:spcPts val="1960"/>
                </a:lnSpc>
              </a:pPr>
            </a:p>
          </p:txBody>
        </p:sp>
      </p:grpSp>
      <p:sp>
        <p:nvSpPr>
          <p:cNvPr name="Freeform 6" id="6"/>
          <p:cNvSpPr/>
          <p:nvPr/>
        </p:nvSpPr>
        <p:spPr>
          <a:xfrm flipH="false" flipV="false" rot="0">
            <a:off x="8780596" y="2863081"/>
            <a:ext cx="726809" cy="726809"/>
          </a:xfrm>
          <a:custGeom>
            <a:avLst/>
            <a:gdLst/>
            <a:ahLst/>
            <a:cxnLst/>
            <a:rect r="r" b="b" t="t" l="l"/>
            <a:pathLst>
              <a:path h="726809" w="726809">
                <a:moveTo>
                  <a:pt x="0" y="0"/>
                </a:moveTo>
                <a:lnTo>
                  <a:pt x="726808" y="0"/>
                </a:lnTo>
                <a:lnTo>
                  <a:pt x="726808" y="726808"/>
                </a:lnTo>
                <a:lnTo>
                  <a:pt x="0" y="7268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749625" y="4352149"/>
            <a:ext cx="8394375" cy="4676318"/>
            <a:chOff x="0" y="0"/>
            <a:chExt cx="1428579" cy="795828"/>
          </a:xfrm>
        </p:grpSpPr>
        <p:sp>
          <p:nvSpPr>
            <p:cNvPr name="Freeform 8" id="8"/>
            <p:cNvSpPr/>
            <p:nvPr/>
          </p:nvSpPr>
          <p:spPr>
            <a:xfrm flipH="false" flipV="false" rot="0">
              <a:off x="0" y="0"/>
              <a:ext cx="1428579" cy="795828"/>
            </a:xfrm>
            <a:custGeom>
              <a:avLst/>
              <a:gdLst/>
              <a:ahLst/>
              <a:cxnLst/>
              <a:rect r="r" b="b" t="t" l="l"/>
              <a:pathLst>
                <a:path h="795828" w="1428579">
                  <a:moveTo>
                    <a:pt x="1428579" y="47036"/>
                  </a:moveTo>
                  <a:lnTo>
                    <a:pt x="1428579" y="748792"/>
                  </a:lnTo>
                  <a:cubicBezTo>
                    <a:pt x="1428579" y="774769"/>
                    <a:pt x="1407520" y="795828"/>
                    <a:pt x="1381543" y="795828"/>
                  </a:cubicBezTo>
                  <a:lnTo>
                    <a:pt x="47036" y="795828"/>
                  </a:lnTo>
                  <a:cubicBezTo>
                    <a:pt x="21059" y="795828"/>
                    <a:pt x="0" y="774769"/>
                    <a:pt x="0" y="748792"/>
                  </a:cubicBezTo>
                  <a:lnTo>
                    <a:pt x="0" y="47036"/>
                  </a:lnTo>
                  <a:cubicBezTo>
                    <a:pt x="0" y="21059"/>
                    <a:pt x="21059" y="0"/>
                    <a:pt x="47036" y="0"/>
                  </a:cubicBezTo>
                  <a:lnTo>
                    <a:pt x="1381543" y="0"/>
                  </a:lnTo>
                  <a:cubicBezTo>
                    <a:pt x="1407520" y="0"/>
                    <a:pt x="1428579" y="21059"/>
                    <a:pt x="1428579" y="47036"/>
                  </a:cubicBezTo>
                  <a:close/>
                </a:path>
              </a:pathLst>
            </a:custGeom>
            <a:solidFill>
              <a:srgbClr val="000000">
                <a:alpha val="0"/>
              </a:srgbClr>
            </a:solidFill>
            <a:ln w="19050" cap="rnd">
              <a:solidFill>
                <a:srgbClr val="8AB2A6"/>
              </a:solidFill>
              <a:prstDash val="solid"/>
              <a:round/>
            </a:ln>
          </p:spPr>
        </p:sp>
        <p:sp>
          <p:nvSpPr>
            <p:cNvPr name="TextBox 9" id="9"/>
            <p:cNvSpPr txBox="true"/>
            <p:nvPr/>
          </p:nvSpPr>
          <p:spPr>
            <a:xfrm>
              <a:off x="0" y="0"/>
              <a:ext cx="1428579" cy="795828"/>
            </a:xfrm>
            <a:prstGeom prst="rect">
              <a:avLst/>
            </a:prstGeom>
          </p:spPr>
          <p:txBody>
            <a:bodyPr anchor="ctr" rtlCol="false" tIns="50800" lIns="50800" bIns="50800" rIns="50800"/>
            <a:lstStyle/>
            <a:p>
              <a:pPr algn="ctr">
                <a:lnSpc>
                  <a:spcPts val="1680"/>
                </a:lnSpc>
              </a:pPr>
            </a:p>
          </p:txBody>
        </p:sp>
      </p:grpSp>
      <p:grpSp>
        <p:nvGrpSpPr>
          <p:cNvPr name="Group 10" id="10"/>
          <p:cNvGrpSpPr/>
          <p:nvPr/>
        </p:nvGrpSpPr>
        <p:grpSpPr>
          <a:xfrm rot="0">
            <a:off x="9703850" y="2863081"/>
            <a:ext cx="8098023" cy="4560839"/>
            <a:chOff x="0" y="0"/>
            <a:chExt cx="24353520" cy="13716000"/>
          </a:xfrm>
        </p:grpSpPr>
        <p:sp>
          <p:nvSpPr>
            <p:cNvPr name="Freeform 11" id="11"/>
            <p:cNvSpPr/>
            <p:nvPr/>
          </p:nvSpPr>
          <p:spPr>
            <a:xfrm flipH="false" flipV="false" rot="0">
              <a:off x="12700" y="16508"/>
              <a:ext cx="24319230" cy="13685523"/>
            </a:xfrm>
            <a:custGeom>
              <a:avLst/>
              <a:gdLst/>
              <a:ahLst/>
              <a:cxnLst/>
              <a:rect r="r" b="b" t="t" l="l"/>
              <a:pathLst>
                <a:path h="13685523" w="24319230">
                  <a:moveTo>
                    <a:pt x="24303989" y="353062"/>
                  </a:moveTo>
                  <a:cubicBezTo>
                    <a:pt x="24283670" y="274322"/>
                    <a:pt x="24243029" y="200662"/>
                    <a:pt x="24187150" y="142242"/>
                  </a:cubicBezTo>
                  <a:cubicBezTo>
                    <a:pt x="24095709" y="44452"/>
                    <a:pt x="23968709" y="2"/>
                    <a:pt x="23834089" y="2"/>
                  </a:cubicBezTo>
                  <a:lnTo>
                    <a:pt x="6483350" y="2"/>
                  </a:lnTo>
                  <a:cubicBezTo>
                    <a:pt x="6483350" y="-1268"/>
                    <a:pt x="5760720" y="505462"/>
                    <a:pt x="5760720" y="505462"/>
                  </a:cubicBezTo>
                  <a:lnTo>
                    <a:pt x="2529840" y="508002"/>
                  </a:lnTo>
                  <a:lnTo>
                    <a:pt x="1960880" y="1272"/>
                  </a:lnTo>
                  <a:lnTo>
                    <a:pt x="483870" y="1272"/>
                  </a:lnTo>
                  <a:cubicBezTo>
                    <a:pt x="450850" y="1272"/>
                    <a:pt x="405130" y="7622"/>
                    <a:pt x="373380" y="13972"/>
                  </a:cubicBezTo>
                  <a:cubicBezTo>
                    <a:pt x="193040" y="48262"/>
                    <a:pt x="0" y="246382"/>
                    <a:pt x="0" y="477522"/>
                  </a:cubicBezTo>
                  <a:lnTo>
                    <a:pt x="0" y="13196572"/>
                  </a:lnTo>
                  <a:cubicBezTo>
                    <a:pt x="0" y="13465812"/>
                    <a:pt x="219710" y="13685522"/>
                    <a:pt x="488950" y="13685522"/>
                  </a:cubicBezTo>
                  <a:lnTo>
                    <a:pt x="6115050" y="13685522"/>
                  </a:lnTo>
                  <a:cubicBezTo>
                    <a:pt x="6115050" y="13685522"/>
                    <a:pt x="18195291" y="13685522"/>
                    <a:pt x="18195291" y="13685522"/>
                  </a:cubicBezTo>
                  <a:lnTo>
                    <a:pt x="18205450" y="13685522"/>
                  </a:lnTo>
                  <a:cubicBezTo>
                    <a:pt x="18205450" y="13685522"/>
                    <a:pt x="23830280" y="13685522"/>
                    <a:pt x="23830280" y="13685522"/>
                  </a:cubicBezTo>
                  <a:cubicBezTo>
                    <a:pt x="24099520" y="13685522"/>
                    <a:pt x="24319230" y="13465812"/>
                    <a:pt x="24319230" y="13196572"/>
                  </a:cubicBezTo>
                  <a:lnTo>
                    <a:pt x="24319230" y="477522"/>
                  </a:lnTo>
                  <a:cubicBezTo>
                    <a:pt x="24319230" y="435612"/>
                    <a:pt x="24314150" y="394972"/>
                    <a:pt x="24303989" y="354332"/>
                  </a:cubicBezTo>
                  <a:close/>
                  <a:moveTo>
                    <a:pt x="1962150" y="25402"/>
                  </a:moveTo>
                  <a:lnTo>
                    <a:pt x="2533650" y="525782"/>
                  </a:lnTo>
                  <a:lnTo>
                    <a:pt x="2528570" y="525782"/>
                  </a:lnTo>
                  <a:lnTo>
                    <a:pt x="1957070" y="25402"/>
                  </a:lnTo>
                  <a:lnTo>
                    <a:pt x="1962150" y="25402"/>
                  </a:lnTo>
                  <a:close/>
                </a:path>
              </a:pathLst>
            </a:custGeom>
            <a:blipFill>
              <a:blip r:embed="rId5"/>
              <a:stretch>
                <a:fillRect l="0" t="-9196" r="0" b="-9196"/>
              </a:stretch>
            </a:blipFill>
          </p:spPr>
        </p:sp>
        <p:sp>
          <p:nvSpPr>
            <p:cNvPr name="Freeform 12" id="12"/>
            <p:cNvSpPr/>
            <p:nvPr/>
          </p:nvSpPr>
          <p:spPr>
            <a:xfrm flipH="false" flipV="false" rot="0">
              <a:off x="0" y="0"/>
              <a:ext cx="24354789" cy="13716000"/>
            </a:xfrm>
            <a:custGeom>
              <a:avLst/>
              <a:gdLst/>
              <a:ahLst/>
              <a:cxnLst/>
              <a:rect r="r" b="b" t="t" l="l"/>
              <a:pathLst>
                <a:path h="13716000" w="24354789">
                  <a:moveTo>
                    <a:pt x="23519130" y="292100"/>
                  </a:moveTo>
                  <a:lnTo>
                    <a:pt x="6578600" y="292100"/>
                  </a:lnTo>
                  <a:lnTo>
                    <a:pt x="5862320" y="797560"/>
                  </a:lnTo>
                  <a:lnTo>
                    <a:pt x="2446020" y="797560"/>
                  </a:lnTo>
                  <a:lnTo>
                    <a:pt x="1869440" y="292100"/>
                  </a:lnTo>
                  <a:lnTo>
                    <a:pt x="835660" y="292100"/>
                  </a:lnTo>
                  <a:lnTo>
                    <a:pt x="835660" y="3427730"/>
                  </a:lnTo>
                  <a:lnTo>
                    <a:pt x="293370" y="3675380"/>
                  </a:lnTo>
                  <a:lnTo>
                    <a:pt x="293370" y="12588240"/>
                  </a:lnTo>
                  <a:lnTo>
                    <a:pt x="5660390" y="12588240"/>
                  </a:lnTo>
                  <a:lnTo>
                    <a:pt x="6272530" y="13422630"/>
                  </a:lnTo>
                  <a:lnTo>
                    <a:pt x="18082261" y="13422630"/>
                  </a:lnTo>
                  <a:lnTo>
                    <a:pt x="18694400" y="12588240"/>
                  </a:lnTo>
                  <a:lnTo>
                    <a:pt x="24061421" y="12588240"/>
                  </a:lnTo>
                  <a:lnTo>
                    <a:pt x="24061421" y="3675380"/>
                  </a:lnTo>
                  <a:lnTo>
                    <a:pt x="23519130" y="3427730"/>
                  </a:lnTo>
                  <a:lnTo>
                    <a:pt x="23519130" y="292100"/>
                  </a:lnTo>
                  <a:close/>
                  <a:moveTo>
                    <a:pt x="24023320" y="3699510"/>
                  </a:moveTo>
                  <a:lnTo>
                    <a:pt x="24023320" y="12550140"/>
                  </a:lnTo>
                  <a:lnTo>
                    <a:pt x="18675350" y="12550140"/>
                  </a:lnTo>
                  <a:lnTo>
                    <a:pt x="18063209" y="13384530"/>
                  </a:lnTo>
                  <a:lnTo>
                    <a:pt x="6291580" y="13384530"/>
                  </a:lnTo>
                  <a:lnTo>
                    <a:pt x="5679440" y="12550140"/>
                  </a:lnTo>
                  <a:lnTo>
                    <a:pt x="330200" y="12550140"/>
                  </a:lnTo>
                  <a:lnTo>
                    <a:pt x="330200" y="3699510"/>
                  </a:lnTo>
                  <a:lnTo>
                    <a:pt x="872490" y="3451860"/>
                  </a:lnTo>
                  <a:lnTo>
                    <a:pt x="872490" y="330200"/>
                  </a:lnTo>
                  <a:lnTo>
                    <a:pt x="1854200" y="330200"/>
                  </a:lnTo>
                  <a:lnTo>
                    <a:pt x="2430780" y="835660"/>
                  </a:lnTo>
                  <a:lnTo>
                    <a:pt x="5873750" y="835660"/>
                  </a:lnTo>
                  <a:lnTo>
                    <a:pt x="6590030" y="330200"/>
                  </a:lnTo>
                  <a:lnTo>
                    <a:pt x="23481030" y="330200"/>
                  </a:lnTo>
                  <a:lnTo>
                    <a:pt x="23481030" y="3451860"/>
                  </a:lnTo>
                  <a:lnTo>
                    <a:pt x="24023320" y="3699510"/>
                  </a:lnTo>
                  <a:close/>
                  <a:moveTo>
                    <a:pt x="24338280" y="365760"/>
                  </a:moveTo>
                  <a:cubicBezTo>
                    <a:pt x="24317961" y="287020"/>
                    <a:pt x="24277320" y="213360"/>
                    <a:pt x="24221441" y="154940"/>
                  </a:cubicBezTo>
                  <a:cubicBezTo>
                    <a:pt x="24128730" y="57150"/>
                    <a:pt x="23999191" y="0"/>
                    <a:pt x="23864570" y="0"/>
                  </a:cubicBezTo>
                  <a:lnTo>
                    <a:pt x="6485890" y="0"/>
                  </a:lnTo>
                  <a:lnTo>
                    <a:pt x="5769610" y="505460"/>
                  </a:lnTo>
                  <a:lnTo>
                    <a:pt x="2555240" y="505460"/>
                  </a:lnTo>
                  <a:lnTo>
                    <a:pt x="1978660" y="0"/>
                  </a:lnTo>
                  <a:lnTo>
                    <a:pt x="490220" y="0"/>
                  </a:lnTo>
                  <a:cubicBezTo>
                    <a:pt x="457200" y="0"/>
                    <a:pt x="424180" y="3810"/>
                    <a:pt x="391160" y="10160"/>
                  </a:cubicBezTo>
                  <a:cubicBezTo>
                    <a:pt x="165100" y="55880"/>
                    <a:pt x="0" y="257810"/>
                    <a:pt x="0" y="490220"/>
                  </a:cubicBezTo>
                  <a:lnTo>
                    <a:pt x="0" y="13225780"/>
                  </a:lnTo>
                  <a:cubicBezTo>
                    <a:pt x="0" y="13496289"/>
                    <a:pt x="219710" y="13716000"/>
                    <a:pt x="490220" y="13716000"/>
                  </a:cubicBezTo>
                  <a:lnTo>
                    <a:pt x="6123940" y="13716000"/>
                  </a:lnTo>
                  <a:cubicBezTo>
                    <a:pt x="6123940" y="13716000"/>
                    <a:pt x="18220689" y="13716000"/>
                    <a:pt x="18220689" y="13716000"/>
                  </a:cubicBezTo>
                  <a:lnTo>
                    <a:pt x="18230850" y="13716000"/>
                  </a:lnTo>
                  <a:cubicBezTo>
                    <a:pt x="18230850" y="13716000"/>
                    <a:pt x="23864570" y="13716000"/>
                    <a:pt x="23864570" y="13716000"/>
                  </a:cubicBezTo>
                  <a:cubicBezTo>
                    <a:pt x="24135080" y="13716000"/>
                    <a:pt x="24354789" y="13496289"/>
                    <a:pt x="24354789" y="13225780"/>
                  </a:cubicBezTo>
                  <a:lnTo>
                    <a:pt x="24354789" y="490220"/>
                  </a:lnTo>
                  <a:cubicBezTo>
                    <a:pt x="24354789" y="448310"/>
                    <a:pt x="24349711" y="406400"/>
                    <a:pt x="24338280" y="367030"/>
                  </a:cubicBezTo>
                  <a:close/>
                  <a:moveTo>
                    <a:pt x="24315420" y="13225780"/>
                  </a:moveTo>
                  <a:cubicBezTo>
                    <a:pt x="24315420" y="13474700"/>
                    <a:pt x="24112220" y="13677900"/>
                    <a:pt x="23863300" y="13677900"/>
                  </a:cubicBezTo>
                  <a:lnTo>
                    <a:pt x="18210530" y="13677900"/>
                  </a:lnTo>
                  <a:cubicBezTo>
                    <a:pt x="18210530" y="13677900"/>
                    <a:pt x="6142989" y="13677900"/>
                    <a:pt x="6142989" y="13677900"/>
                  </a:cubicBezTo>
                  <a:cubicBezTo>
                    <a:pt x="6142989" y="13677900"/>
                    <a:pt x="490219" y="13677900"/>
                    <a:pt x="490219" y="13677900"/>
                  </a:cubicBezTo>
                  <a:cubicBezTo>
                    <a:pt x="241299" y="13677900"/>
                    <a:pt x="38099" y="13474700"/>
                    <a:pt x="38099" y="13225780"/>
                  </a:cubicBezTo>
                  <a:lnTo>
                    <a:pt x="38099" y="3792220"/>
                  </a:lnTo>
                  <a:cubicBezTo>
                    <a:pt x="38099" y="3792220"/>
                    <a:pt x="38099" y="490220"/>
                    <a:pt x="38099" y="490220"/>
                  </a:cubicBezTo>
                  <a:cubicBezTo>
                    <a:pt x="38100" y="275590"/>
                    <a:pt x="190500" y="90170"/>
                    <a:pt x="398780" y="46990"/>
                  </a:cubicBezTo>
                  <a:cubicBezTo>
                    <a:pt x="427990" y="40640"/>
                    <a:pt x="459740" y="38100"/>
                    <a:pt x="490220" y="38100"/>
                  </a:cubicBezTo>
                  <a:lnTo>
                    <a:pt x="1964690" y="38100"/>
                  </a:lnTo>
                  <a:lnTo>
                    <a:pt x="2541270" y="543560"/>
                  </a:lnTo>
                  <a:lnTo>
                    <a:pt x="5781040" y="543560"/>
                  </a:lnTo>
                  <a:lnTo>
                    <a:pt x="6497320" y="38100"/>
                  </a:lnTo>
                  <a:lnTo>
                    <a:pt x="23863300" y="38100"/>
                  </a:lnTo>
                  <a:cubicBezTo>
                    <a:pt x="23989030" y="38100"/>
                    <a:pt x="24105871" y="88900"/>
                    <a:pt x="24192230" y="180340"/>
                  </a:cubicBezTo>
                  <a:cubicBezTo>
                    <a:pt x="24244300" y="234950"/>
                    <a:pt x="24281130" y="302260"/>
                    <a:pt x="24300180" y="375920"/>
                  </a:cubicBezTo>
                  <a:cubicBezTo>
                    <a:pt x="24310341" y="412750"/>
                    <a:pt x="24315421" y="452120"/>
                    <a:pt x="24315421" y="490220"/>
                  </a:cubicBezTo>
                  <a:lnTo>
                    <a:pt x="24315421" y="13225780"/>
                  </a:lnTo>
                  <a:close/>
                </a:path>
              </a:pathLst>
            </a:custGeom>
            <a:solidFill>
              <a:srgbClr val="215448"/>
            </a:solidFill>
          </p:spPr>
        </p:sp>
      </p:grpSp>
      <p:sp>
        <p:nvSpPr>
          <p:cNvPr name="TextBox 13" id="13"/>
          <p:cNvSpPr txBox="true"/>
          <p:nvPr/>
        </p:nvSpPr>
        <p:spPr>
          <a:xfrm rot="0">
            <a:off x="749625" y="1513335"/>
            <a:ext cx="10173007" cy="2478274"/>
          </a:xfrm>
          <a:prstGeom prst="rect">
            <a:avLst/>
          </a:prstGeom>
        </p:spPr>
        <p:txBody>
          <a:bodyPr anchor="t" rtlCol="false" tIns="0" lIns="0" bIns="0" rIns="0">
            <a:spAutoFit/>
          </a:bodyPr>
          <a:lstStyle/>
          <a:p>
            <a:pPr algn="l">
              <a:lnSpc>
                <a:spcPts val="9458"/>
              </a:lnSpc>
            </a:pPr>
            <a:r>
              <a:rPr lang="en-US" sz="9955" i="true" spc="-398">
                <a:solidFill>
                  <a:srgbClr val="8AB2A6"/>
                </a:solidFill>
                <a:latin typeface="Anton Italics"/>
                <a:ea typeface="Anton Italics"/>
                <a:cs typeface="Anton Italics"/>
                <a:sym typeface="Anton Italics"/>
              </a:rPr>
              <a:t>DEMONSTRATION SETUP &amp; TRANSITION</a:t>
            </a:r>
          </a:p>
        </p:txBody>
      </p:sp>
      <p:sp>
        <p:nvSpPr>
          <p:cNvPr name="TextBox 14" id="14"/>
          <p:cNvSpPr txBox="true"/>
          <p:nvPr/>
        </p:nvSpPr>
        <p:spPr>
          <a:xfrm rot="0">
            <a:off x="859367" y="4808677"/>
            <a:ext cx="7921228" cy="2784975"/>
          </a:xfrm>
          <a:prstGeom prst="rect">
            <a:avLst/>
          </a:prstGeom>
        </p:spPr>
        <p:txBody>
          <a:bodyPr anchor="t" rtlCol="false" tIns="0" lIns="0" bIns="0" rIns="0">
            <a:spAutoFit/>
          </a:bodyPr>
          <a:lstStyle/>
          <a:p>
            <a:pPr algn="l" marL="859354" indent="-429677" lvl="1">
              <a:lnSpc>
                <a:spcPts val="5572"/>
              </a:lnSpc>
              <a:buFont typeface="Arial"/>
              <a:buChar char="•"/>
            </a:pPr>
            <a:r>
              <a:rPr lang="en-US" sz="3980">
                <a:solidFill>
                  <a:srgbClr val="FFFFFF"/>
                </a:solidFill>
                <a:latin typeface="Anton"/>
                <a:ea typeface="Anton"/>
                <a:cs typeface="Anton"/>
                <a:sym typeface="Anton"/>
              </a:rPr>
              <a:t>Next Phase: Demonstration</a:t>
            </a:r>
          </a:p>
          <a:p>
            <a:pPr algn="l" marL="859354" indent="-429677" lvl="1">
              <a:lnSpc>
                <a:spcPts val="5572"/>
              </a:lnSpc>
              <a:buFont typeface="Arial"/>
              <a:buChar char="•"/>
            </a:pPr>
            <a:r>
              <a:rPr lang="en-US" sz="3980">
                <a:solidFill>
                  <a:srgbClr val="FFFFFF"/>
                </a:solidFill>
                <a:latin typeface="Anton"/>
                <a:ea typeface="Anton"/>
                <a:cs typeface="Anton"/>
                <a:sym typeface="Anton"/>
              </a:rPr>
              <a:t>Focus: Navigating the Application</a:t>
            </a:r>
          </a:p>
          <a:p>
            <a:pPr algn="l" marL="859354" indent="-429677" lvl="1">
              <a:lnSpc>
                <a:spcPts val="5572"/>
              </a:lnSpc>
              <a:buFont typeface="Arial"/>
              <a:buChar char="•"/>
            </a:pPr>
            <a:r>
              <a:rPr lang="en-US" sz="3980">
                <a:solidFill>
                  <a:srgbClr val="FFFFFF"/>
                </a:solidFill>
                <a:latin typeface="Anton"/>
                <a:ea typeface="Anton"/>
                <a:cs typeface="Anton"/>
                <a:sym typeface="Anton"/>
              </a:rPr>
              <a:t>Goal: Demonstrating the Features</a:t>
            </a:r>
          </a:p>
          <a:p>
            <a:pPr algn="l" marL="859354" indent="-429677" lvl="1">
              <a:lnSpc>
                <a:spcPts val="5572"/>
              </a:lnSpc>
              <a:buFont typeface="Arial"/>
              <a:buChar char="•"/>
            </a:pPr>
            <a:r>
              <a:rPr lang="en-US" sz="3980">
                <a:solidFill>
                  <a:srgbClr val="FFFFFF"/>
                </a:solidFill>
                <a:latin typeface="Anton"/>
                <a:ea typeface="Anton"/>
                <a:cs typeface="Anton"/>
                <a:sym typeface="Anton"/>
              </a:rPr>
              <a:t>QA Value: Issues Reported &amp; Solved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5400000">
            <a:off x="12134183" y="7922479"/>
            <a:ext cx="1238250" cy="3490793"/>
            <a:chOff x="0" y="0"/>
            <a:chExt cx="326123" cy="919386"/>
          </a:xfrm>
        </p:grpSpPr>
        <p:sp>
          <p:nvSpPr>
            <p:cNvPr name="Freeform 4" id="4"/>
            <p:cNvSpPr/>
            <p:nvPr/>
          </p:nvSpPr>
          <p:spPr>
            <a:xfrm flipH="false" flipV="false" rot="0">
              <a:off x="0" y="0"/>
              <a:ext cx="326123" cy="919386"/>
            </a:xfrm>
            <a:custGeom>
              <a:avLst/>
              <a:gdLst/>
              <a:ahLst/>
              <a:cxnLst/>
              <a:rect r="r" b="b" t="t" l="l"/>
              <a:pathLst>
                <a:path h="919386" w="326123">
                  <a:moveTo>
                    <a:pt x="0" y="0"/>
                  </a:moveTo>
                  <a:lnTo>
                    <a:pt x="326123" y="0"/>
                  </a:lnTo>
                  <a:lnTo>
                    <a:pt x="326123" y="919386"/>
                  </a:lnTo>
                  <a:lnTo>
                    <a:pt x="0" y="919386"/>
                  </a:lnTo>
                  <a:close/>
                </a:path>
              </a:pathLst>
            </a:custGeom>
            <a:gradFill rotWithShape="true">
              <a:gsLst>
                <a:gs pos="0">
                  <a:srgbClr val="3E9D81">
                    <a:alpha val="100000"/>
                  </a:srgbClr>
                </a:gs>
                <a:gs pos="100000">
                  <a:srgbClr val="3E9D81">
                    <a:alpha val="0"/>
                  </a:srgbClr>
                </a:gs>
              </a:gsLst>
              <a:lin ang="0"/>
            </a:gradFill>
          </p:spPr>
        </p:sp>
        <p:sp>
          <p:nvSpPr>
            <p:cNvPr name="TextBox 5" id="5"/>
            <p:cNvSpPr txBox="true"/>
            <p:nvPr/>
          </p:nvSpPr>
          <p:spPr>
            <a:xfrm>
              <a:off x="0" y="-28575"/>
              <a:ext cx="326123" cy="947961"/>
            </a:xfrm>
            <a:prstGeom prst="rect">
              <a:avLst/>
            </a:prstGeom>
          </p:spPr>
          <p:txBody>
            <a:bodyPr anchor="ctr" rtlCol="false" tIns="50800" lIns="50800" bIns="50800" rIns="50800"/>
            <a:lstStyle/>
            <a:p>
              <a:pPr algn="ctr">
                <a:lnSpc>
                  <a:spcPts val="1960"/>
                </a:lnSpc>
              </a:pPr>
            </a:p>
          </p:txBody>
        </p:sp>
      </p:grpSp>
      <p:sp>
        <p:nvSpPr>
          <p:cNvPr name="Freeform 6" id="6"/>
          <p:cNvSpPr/>
          <p:nvPr/>
        </p:nvSpPr>
        <p:spPr>
          <a:xfrm flipH="false" flipV="false" rot="0">
            <a:off x="15886973" y="8852693"/>
            <a:ext cx="392115" cy="392115"/>
          </a:xfrm>
          <a:custGeom>
            <a:avLst/>
            <a:gdLst/>
            <a:ahLst/>
            <a:cxnLst/>
            <a:rect r="r" b="b" t="t" l="l"/>
            <a:pathLst>
              <a:path h="392115" w="392115">
                <a:moveTo>
                  <a:pt x="0" y="0"/>
                </a:moveTo>
                <a:lnTo>
                  <a:pt x="392114" y="0"/>
                </a:lnTo>
                <a:lnTo>
                  <a:pt x="392114" y="392114"/>
                </a:lnTo>
                <a:lnTo>
                  <a:pt x="0" y="3921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5400000">
            <a:off x="12238958" y="-1231046"/>
            <a:ext cx="1028700" cy="3490793"/>
            <a:chOff x="0" y="0"/>
            <a:chExt cx="270933" cy="919386"/>
          </a:xfrm>
        </p:grpSpPr>
        <p:sp>
          <p:nvSpPr>
            <p:cNvPr name="Freeform 8" id="8"/>
            <p:cNvSpPr/>
            <p:nvPr/>
          </p:nvSpPr>
          <p:spPr>
            <a:xfrm flipH="false" flipV="false" rot="0">
              <a:off x="0" y="0"/>
              <a:ext cx="270933" cy="919386"/>
            </a:xfrm>
            <a:custGeom>
              <a:avLst/>
              <a:gdLst/>
              <a:ahLst/>
              <a:cxnLst/>
              <a:rect r="r" b="b" t="t" l="l"/>
              <a:pathLst>
                <a:path h="919386" w="270933">
                  <a:moveTo>
                    <a:pt x="0" y="0"/>
                  </a:moveTo>
                  <a:lnTo>
                    <a:pt x="270933" y="0"/>
                  </a:lnTo>
                  <a:lnTo>
                    <a:pt x="270933" y="919386"/>
                  </a:lnTo>
                  <a:lnTo>
                    <a:pt x="0" y="919386"/>
                  </a:lnTo>
                  <a:close/>
                </a:path>
              </a:pathLst>
            </a:custGeom>
            <a:gradFill rotWithShape="true">
              <a:gsLst>
                <a:gs pos="0">
                  <a:srgbClr val="3E9D81">
                    <a:alpha val="100000"/>
                  </a:srgbClr>
                </a:gs>
                <a:gs pos="100000">
                  <a:srgbClr val="3E9D81">
                    <a:alpha val="0"/>
                  </a:srgbClr>
                </a:gs>
              </a:gsLst>
              <a:lin ang="0"/>
            </a:gradFill>
          </p:spPr>
        </p:sp>
        <p:sp>
          <p:nvSpPr>
            <p:cNvPr name="TextBox 9" id="9"/>
            <p:cNvSpPr txBox="true"/>
            <p:nvPr/>
          </p:nvSpPr>
          <p:spPr>
            <a:xfrm>
              <a:off x="0" y="-28575"/>
              <a:ext cx="270933" cy="947961"/>
            </a:xfrm>
            <a:prstGeom prst="rect">
              <a:avLst/>
            </a:prstGeom>
          </p:spPr>
          <p:txBody>
            <a:bodyPr anchor="ctr" rtlCol="false" tIns="50800" lIns="50800" bIns="50800" rIns="50800"/>
            <a:lstStyle/>
            <a:p>
              <a:pPr algn="ctr">
                <a:lnSpc>
                  <a:spcPts val="1960"/>
                </a:lnSpc>
              </a:pPr>
            </a:p>
          </p:txBody>
        </p:sp>
      </p:grpSp>
      <p:sp>
        <p:nvSpPr>
          <p:cNvPr name="Freeform 10" id="10"/>
          <p:cNvSpPr/>
          <p:nvPr/>
        </p:nvSpPr>
        <p:spPr>
          <a:xfrm flipH="false" flipV="false" rot="0">
            <a:off x="8120072" y="2839662"/>
            <a:ext cx="2047856" cy="2303838"/>
          </a:xfrm>
          <a:custGeom>
            <a:avLst/>
            <a:gdLst/>
            <a:ahLst/>
            <a:cxnLst/>
            <a:rect r="r" b="b" t="t" l="l"/>
            <a:pathLst>
              <a:path h="2303838" w="2047856">
                <a:moveTo>
                  <a:pt x="0" y="0"/>
                </a:moveTo>
                <a:lnTo>
                  <a:pt x="2047856" y="0"/>
                </a:lnTo>
                <a:lnTo>
                  <a:pt x="2047856" y="2303838"/>
                </a:lnTo>
                <a:lnTo>
                  <a:pt x="0" y="2303838"/>
                </a:lnTo>
                <a:lnTo>
                  <a:pt x="0" y="0"/>
                </a:lnTo>
                <a:close/>
              </a:path>
            </a:pathLst>
          </a:custGeom>
          <a:blipFill>
            <a:blip r:embed="rId5"/>
            <a:stretch>
              <a:fillRect l="0" t="0" r="0" b="0"/>
            </a:stretch>
          </a:blipFill>
        </p:spPr>
      </p:sp>
      <p:sp>
        <p:nvSpPr>
          <p:cNvPr name="Freeform 11" id="11"/>
          <p:cNvSpPr/>
          <p:nvPr/>
        </p:nvSpPr>
        <p:spPr>
          <a:xfrm flipH="false" flipV="false" rot="0">
            <a:off x="13307718" y="6878310"/>
            <a:ext cx="2971369" cy="1881867"/>
          </a:xfrm>
          <a:custGeom>
            <a:avLst/>
            <a:gdLst/>
            <a:ahLst/>
            <a:cxnLst/>
            <a:rect r="r" b="b" t="t" l="l"/>
            <a:pathLst>
              <a:path h="1881867" w="2971369">
                <a:moveTo>
                  <a:pt x="0" y="0"/>
                </a:moveTo>
                <a:lnTo>
                  <a:pt x="2971369" y="0"/>
                </a:lnTo>
                <a:lnTo>
                  <a:pt x="2971369" y="1881867"/>
                </a:lnTo>
                <a:lnTo>
                  <a:pt x="0" y="1881867"/>
                </a:lnTo>
                <a:lnTo>
                  <a:pt x="0" y="0"/>
                </a:lnTo>
                <a:close/>
              </a:path>
            </a:pathLst>
          </a:custGeom>
          <a:blipFill>
            <a:blip r:embed="rId6"/>
            <a:stretch>
              <a:fillRect l="0" t="0" r="0" b="0"/>
            </a:stretch>
          </a:blipFill>
        </p:spPr>
      </p:sp>
      <p:sp>
        <p:nvSpPr>
          <p:cNvPr name="Freeform 12" id="12"/>
          <p:cNvSpPr/>
          <p:nvPr/>
        </p:nvSpPr>
        <p:spPr>
          <a:xfrm flipH="false" flipV="false" rot="0">
            <a:off x="1979089" y="3318501"/>
            <a:ext cx="3965068" cy="2126267"/>
          </a:xfrm>
          <a:custGeom>
            <a:avLst/>
            <a:gdLst/>
            <a:ahLst/>
            <a:cxnLst/>
            <a:rect r="r" b="b" t="t" l="l"/>
            <a:pathLst>
              <a:path h="2126267" w="3965068">
                <a:moveTo>
                  <a:pt x="0" y="0"/>
                </a:moveTo>
                <a:lnTo>
                  <a:pt x="3965067" y="0"/>
                </a:lnTo>
                <a:lnTo>
                  <a:pt x="3965067" y="2126267"/>
                </a:lnTo>
                <a:lnTo>
                  <a:pt x="0" y="2126267"/>
                </a:lnTo>
                <a:lnTo>
                  <a:pt x="0" y="0"/>
                </a:lnTo>
                <a:close/>
              </a:path>
            </a:pathLst>
          </a:custGeom>
          <a:blipFill>
            <a:blip r:embed="rId7"/>
            <a:stretch>
              <a:fillRect l="0" t="0" r="0" b="0"/>
            </a:stretch>
          </a:blipFill>
        </p:spPr>
      </p:sp>
      <p:sp>
        <p:nvSpPr>
          <p:cNvPr name="Freeform 13" id="13"/>
          <p:cNvSpPr/>
          <p:nvPr/>
        </p:nvSpPr>
        <p:spPr>
          <a:xfrm flipH="false" flipV="false" rot="0">
            <a:off x="6399970" y="5689340"/>
            <a:ext cx="1720102" cy="2182483"/>
          </a:xfrm>
          <a:custGeom>
            <a:avLst/>
            <a:gdLst/>
            <a:ahLst/>
            <a:cxnLst/>
            <a:rect r="r" b="b" t="t" l="l"/>
            <a:pathLst>
              <a:path h="2182483" w="1720102">
                <a:moveTo>
                  <a:pt x="0" y="0"/>
                </a:moveTo>
                <a:lnTo>
                  <a:pt x="1720102" y="0"/>
                </a:lnTo>
                <a:lnTo>
                  <a:pt x="1720102" y="2182484"/>
                </a:lnTo>
                <a:lnTo>
                  <a:pt x="0" y="2182484"/>
                </a:lnTo>
                <a:lnTo>
                  <a:pt x="0" y="0"/>
                </a:lnTo>
                <a:close/>
              </a:path>
            </a:pathLst>
          </a:custGeom>
          <a:blipFill>
            <a:blip r:embed="rId8"/>
            <a:stretch>
              <a:fillRect l="-76965" t="0" r="0" b="0"/>
            </a:stretch>
          </a:blipFill>
        </p:spPr>
      </p:sp>
      <p:sp>
        <p:nvSpPr>
          <p:cNvPr name="Freeform 14" id="14"/>
          <p:cNvSpPr/>
          <p:nvPr/>
        </p:nvSpPr>
        <p:spPr>
          <a:xfrm flipH="false" flipV="false" rot="0">
            <a:off x="10071844" y="5689340"/>
            <a:ext cx="1872136" cy="2188211"/>
          </a:xfrm>
          <a:custGeom>
            <a:avLst/>
            <a:gdLst/>
            <a:ahLst/>
            <a:cxnLst/>
            <a:rect r="r" b="b" t="t" l="l"/>
            <a:pathLst>
              <a:path h="2188211" w="1872136">
                <a:moveTo>
                  <a:pt x="0" y="0"/>
                </a:moveTo>
                <a:lnTo>
                  <a:pt x="1872136" y="0"/>
                </a:lnTo>
                <a:lnTo>
                  <a:pt x="1872136" y="2188211"/>
                </a:lnTo>
                <a:lnTo>
                  <a:pt x="0" y="2188211"/>
                </a:lnTo>
                <a:lnTo>
                  <a:pt x="0" y="0"/>
                </a:lnTo>
                <a:close/>
              </a:path>
            </a:pathLst>
          </a:custGeom>
          <a:blipFill>
            <a:blip r:embed="rId9"/>
            <a:stretch>
              <a:fillRect l="0" t="0" r="0" b="0"/>
            </a:stretch>
          </a:blipFill>
        </p:spPr>
      </p:sp>
      <p:sp>
        <p:nvSpPr>
          <p:cNvPr name="Freeform 15" id="15"/>
          <p:cNvSpPr/>
          <p:nvPr/>
        </p:nvSpPr>
        <p:spPr>
          <a:xfrm flipH="false" flipV="false" rot="0">
            <a:off x="12742885" y="3619769"/>
            <a:ext cx="3144088" cy="1523731"/>
          </a:xfrm>
          <a:custGeom>
            <a:avLst/>
            <a:gdLst/>
            <a:ahLst/>
            <a:cxnLst/>
            <a:rect r="r" b="b" t="t" l="l"/>
            <a:pathLst>
              <a:path h="1523731" w="3144088">
                <a:moveTo>
                  <a:pt x="0" y="0"/>
                </a:moveTo>
                <a:lnTo>
                  <a:pt x="3144088" y="0"/>
                </a:lnTo>
                <a:lnTo>
                  <a:pt x="3144088" y="1523731"/>
                </a:lnTo>
                <a:lnTo>
                  <a:pt x="0" y="1523731"/>
                </a:lnTo>
                <a:lnTo>
                  <a:pt x="0" y="0"/>
                </a:lnTo>
                <a:close/>
              </a:path>
            </a:pathLst>
          </a:custGeom>
          <a:blipFill>
            <a:blip r:embed="rId10"/>
            <a:stretch>
              <a:fillRect l="0" t="0" r="0" b="0"/>
            </a:stretch>
          </a:blipFill>
        </p:spPr>
      </p:sp>
      <p:sp>
        <p:nvSpPr>
          <p:cNvPr name="Freeform 16" id="16"/>
          <p:cNvSpPr/>
          <p:nvPr/>
        </p:nvSpPr>
        <p:spPr>
          <a:xfrm flipH="false" flipV="false" rot="0">
            <a:off x="7664258" y="7963930"/>
            <a:ext cx="2959484" cy="1703945"/>
          </a:xfrm>
          <a:custGeom>
            <a:avLst/>
            <a:gdLst/>
            <a:ahLst/>
            <a:cxnLst/>
            <a:rect r="r" b="b" t="t" l="l"/>
            <a:pathLst>
              <a:path h="1703945" w="2959484">
                <a:moveTo>
                  <a:pt x="0" y="0"/>
                </a:moveTo>
                <a:lnTo>
                  <a:pt x="2959484" y="0"/>
                </a:lnTo>
                <a:lnTo>
                  <a:pt x="2959484" y="1703945"/>
                </a:lnTo>
                <a:lnTo>
                  <a:pt x="0" y="1703945"/>
                </a:lnTo>
                <a:lnTo>
                  <a:pt x="0" y="0"/>
                </a:lnTo>
                <a:close/>
              </a:path>
            </a:pathLst>
          </a:custGeom>
          <a:blipFill>
            <a:blip r:embed="rId11"/>
            <a:stretch>
              <a:fillRect l="0" t="0" r="0" b="0"/>
            </a:stretch>
          </a:blipFill>
        </p:spPr>
      </p:sp>
      <p:sp>
        <p:nvSpPr>
          <p:cNvPr name="Freeform 17" id="17"/>
          <p:cNvSpPr/>
          <p:nvPr/>
        </p:nvSpPr>
        <p:spPr>
          <a:xfrm flipH="false" flipV="false" rot="0">
            <a:off x="2609497" y="6878310"/>
            <a:ext cx="2704251" cy="2171239"/>
          </a:xfrm>
          <a:custGeom>
            <a:avLst/>
            <a:gdLst/>
            <a:ahLst/>
            <a:cxnLst/>
            <a:rect r="r" b="b" t="t" l="l"/>
            <a:pathLst>
              <a:path h="2171239" w="2704251">
                <a:moveTo>
                  <a:pt x="0" y="0"/>
                </a:moveTo>
                <a:lnTo>
                  <a:pt x="2704251" y="0"/>
                </a:lnTo>
                <a:lnTo>
                  <a:pt x="2704251" y="2171240"/>
                </a:lnTo>
                <a:lnTo>
                  <a:pt x="0" y="2171240"/>
                </a:lnTo>
                <a:lnTo>
                  <a:pt x="0" y="0"/>
                </a:lnTo>
                <a:close/>
              </a:path>
            </a:pathLst>
          </a:custGeom>
          <a:blipFill>
            <a:blip r:embed="rId12"/>
            <a:stretch>
              <a:fillRect l="0" t="0" r="0" b="0"/>
            </a:stretch>
          </a:blipFill>
        </p:spPr>
      </p:sp>
      <p:sp>
        <p:nvSpPr>
          <p:cNvPr name="TextBox 18" id="18"/>
          <p:cNvSpPr txBox="true"/>
          <p:nvPr/>
        </p:nvSpPr>
        <p:spPr>
          <a:xfrm rot="0">
            <a:off x="568217" y="893205"/>
            <a:ext cx="9253886" cy="851713"/>
          </a:xfrm>
          <a:prstGeom prst="rect">
            <a:avLst/>
          </a:prstGeom>
        </p:spPr>
        <p:txBody>
          <a:bodyPr anchor="t" rtlCol="false" tIns="0" lIns="0" bIns="0" rIns="0">
            <a:spAutoFit/>
          </a:bodyPr>
          <a:lstStyle/>
          <a:p>
            <a:pPr algn="l">
              <a:lnSpc>
                <a:spcPts val="6389"/>
              </a:lnSpc>
            </a:pPr>
            <a:r>
              <a:rPr lang="en-US" sz="6725" i="true" spc="-269">
                <a:solidFill>
                  <a:srgbClr val="8AB2A6"/>
                </a:solidFill>
                <a:latin typeface="Anton Italics"/>
                <a:ea typeface="Anton Italics"/>
                <a:cs typeface="Anton Italics"/>
                <a:sym typeface="Anton Italics"/>
              </a:rPr>
              <a:t>TOOLS AND PLATFORMS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028700" y="1028700"/>
            <a:ext cx="16230600" cy="3146795"/>
            <a:chOff x="0" y="0"/>
            <a:chExt cx="2696887" cy="522873"/>
          </a:xfrm>
        </p:grpSpPr>
        <p:sp>
          <p:nvSpPr>
            <p:cNvPr name="Freeform 4" id="4"/>
            <p:cNvSpPr/>
            <p:nvPr/>
          </p:nvSpPr>
          <p:spPr>
            <a:xfrm flipH="false" flipV="false" rot="0">
              <a:off x="0" y="0"/>
              <a:ext cx="2696887" cy="522873"/>
            </a:xfrm>
            <a:custGeom>
              <a:avLst/>
              <a:gdLst/>
              <a:ahLst/>
              <a:cxnLst/>
              <a:rect r="r" b="b" t="t" l="l"/>
              <a:pathLst>
                <a:path h="522873" w="2696887">
                  <a:moveTo>
                    <a:pt x="2696887" y="24327"/>
                  </a:moveTo>
                  <a:lnTo>
                    <a:pt x="2696887" y="498546"/>
                  </a:lnTo>
                  <a:cubicBezTo>
                    <a:pt x="2696887" y="511981"/>
                    <a:pt x="2685995" y="522873"/>
                    <a:pt x="2672560" y="522873"/>
                  </a:cubicBezTo>
                  <a:lnTo>
                    <a:pt x="24327" y="522873"/>
                  </a:lnTo>
                  <a:cubicBezTo>
                    <a:pt x="10891" y="522873"/>
                    <a:pt x="0" y="511981"/>
                    <a:pt x="0" y="498546"/>
                  </a:cubicBezTo>
                  <a:lnTo>
                    <a:pt x="0" y="24327"/>
                  </a:lnTo>
                  <a:cubicBezTo>
                    <a:pt x="0" y="10891"/>
                    <a:pt x="10891" y="0"/>
                    <a:pt x="24327" y="0"/>
                  </a:cubicBezTo>
                  <a:lnTo>
                    <a:pt x="2672560" y="0"/>
                  </a:lnTo>
                  <a:cubicBezTo>
                    <a:pt x="2685995" y="0"/>
                    <a:pt x="2696887" y="10891"/>
                    <a:pt x="2696887" y="24327"/>
                  </a:cubicBezTo>
                  <a:close/>
                </a:path>
              </a:pathLst>
            </a:custGeom>
            <a:solidFill>
              <a:srgbClr val="000000">
                <a:alpha val="0"/>
              </a:srgbClr>
            </a:solidFill>
            <a:ln w="19050" cap="rnd">
              <a:solidFill>
                <a:srgbClr val="8AB2A6"/>
              </a:solidFill>
              <a:prstDash val="solid"/>
              <a:round/>
            </a:ln>
          </p:spPr>
        </p:sp>
        <p:sp>
          <p:nvSpPr>
            <p:cNvPr name="TextBox 5" id="5"/>
            <p:cNvSpPr txBox="true"/>
            <p:nvPr/>
          </p:nvSpPr>
          <p:spPr>
            <a:xfrm>
              <a:off x="0" y="0"/>
              <a:ext cx="2696887" cy="522873"/>
            </a:xfrm>
            <a:prstGeom prst="rect">
              <a:avLst/>
            </a:prstGeom>
          </p:spPr>
          <p:txBody>
            <a:bodyPr anchor="ctr" rtlCol="false" tIns="50800" lIns="50800" bIns="50800" rIns="50800"/>
            <a:lstStyle/>
            <a:p>
              <a:pPr algn="ctr">
                <a:lnSpc>
                  <a:spcPts val="1680"/>
                </a:lnSpc>
              </a:pPr>
            </a:p>
          </p:txBody>
        </p:sp>
      </p:grpSp>
      <p:grpSp>
        <p:nvGrpSpPr>
          <p:cNvPr name="Group 6" id="6"/>
          <p:cNvGrpSpPr/>
          <p:nvPr/>
        </p:nvGrpSpPr>
        <p:grpSpPr>
          <a:xfrm rot="0">
            <a:off x="1028700" y="1523340"/>
            <a:ext cx="2556436" cy="2157516"/>
            <a:chOff x="0" y="0"/>
            <a:chExt cx="673300" cy="568235"/>
          </a:xfrm>
        </p:grpSpPr>
        <p:sp>
          <p:nvSpPr>
            <p:cNvPr name="Freeform 7" id="7"/>
            <p:cNvSpPr/>
            <p:nvPr/>
          </p:nvSpPr>
          <p:spPr>
            <a:xfrm flipH="false" flipV="false" rot="0">
              <a:off x="0" y="0"/>
              <a:ext cx="673300" cy="568235"/>
            </a:xfrm>
            <a:custGeom>
              <a:avLst/>
              <a:gdLst/>
              <a:ahLst/>
              <a:cxnLst/>
              <a:rect r="r" b="b" t="t" l="l"/>
              <a:pathLst>
                <a:path h="568235" w="673300">
                  <a:moveTo>
                    <a:pt x="0" y="0"/>
                  </a:moveTo>
                  <a:lnTo>
                    <a:pt x="673300" y="0"/>
                  </a:lnTo>
                  <a:lnTo>
                    <a:pt x="673300" y="568235"/>
                  </a:lnTo>
                  <a:lnTo>
                    <a:pt x="0" y="568235"/>
                  </a:lnTo>
                  <a:close/>
                </a:path>
              </a:pathLst>
            </a:custGeom>
            <a:gradFill rotWithShape="true">
              <a:gsLst>
                <a:gs pos="0">
                  <a:srgbClr val="3E9D81">
                    <a:alpha val="100000"/>
                  </a:srgbClr>
                </a:gs>
                <a:gs pos="100000">
                  <a:srgbClr val="3E9D81">
                    <a:alpha val="0"/>
                  </a:srgbClr>
                </a:gs>
              </a:gsLst>
              <a:lin ang="0"/>
            </a:gradFill>
          </p:spPr>
        </p:sp>
        <p:sp>
          <p:nvSpPr>
            <p:cNvPr name="TextBox 8" id="8"/>
            <p:cNvSpPr txBox="true"/>
            <p:nvPr/>
          </p:nvSpPr>
          <p:spPr>
            <a:xfrm>
              <a:off x="0" y="-28575"/>
              <a:ext cx="673300" cy="596810"/>
            </a:xfrm>
            <a:prstGeom prst="rect">
              <a:avLst/>
            </a:prstGeom>
          </p:spPr>
          <p:txBody>
            <a:bodyPr anchor="ctr" rtlCol="false" tIns="50800" lIns="50800" bIns="50800" rIns="50800"/>
            <a:lstStyle/>
            <a:p>
              <a:pPr algn="ctr">
                <a:lnSpc>
                  <a:spcPts val="1960"/>
                </a:lnSpc>
              </a:pPr>
            </a:p>
          </p:txBody>
        </p:sp>
      </p:grpSp>
      <p:sp>
        <p:nvSpPr>
          <p:cNvPr name="TextBox 9" id="9"/>
          <p:cNvSpPr txBox="true"/>
          <p:nvPr/>
        </p:nvSpPr>
        <p:spPr>
          <a:xfrm rot="0">
            <a:off x="1346593" y="1908252"/>
            <a:ext cx="14606790" cy="1711540"/>
          </a:xfrm>
          <a:prstGeom prst="rect">
            <a:avLst/>
          </a:prstGeom>
        </p:spPr>
        <p:txBody>
          <a:bodyPr anchor="t" rtlCol="false" tIns="0" lIns="0" bIns="0" rIns="0">
            <a:spAutoFit/>
          </a:bodyPr>
          <a:lstStyle/>
          <a:p>
            <a:pPr algn="ctr">
              <a:lnSpc>
                <a:spcPts val="12736"/>
              </a:lnSpc>
            </a:pPr>
            <a:r>
              <a:rPr lang="en-US" sz="13406" i="true" spc="-536">
                <a:solidFill>
                  <a:srgbClr val="8AB2A6"/>
                </a:solidFill>
                <a:latin typeface="Anton Italics"/>
                <a:ea typeface="Anton Italics"/>
                <a:cs typeface="Anton Italics"/>
                <a:sym typeface="Anton Italics"/>
              </a:rPr>
              <a:t> TASK DISTRIBUTION</a:t>
            </a:r>
          </a:p>
        </p:txBody>
      </p:sp>
      <p:sp>
        <p:nvSpPr>
          <p:cNvPr name="Freeform 10" id="10"/>
          <p:cNvSpPr/>
          <p:nvPr/>
        </p:nvSpPr>
        <p:spPr>
          <a:xfrm flipH="false" flipV="false" rot="0">
            <a:off x="2355585" y="2238693"/>
            <a:ext cx="726809" cy="726809"/>
          </a:xfrm>
          <a:custGeom>
            <a:avLst/>
            <a:gdLst/>
            <a:ahLst/>
            <a:cxnLst/>
            <a:rect r="r" b="b" t="t" l="l"/>
            <a:pathLst>
              <a:path h="726809" w="726809">
                <a:moveTo>
                  <a:pt x="0" y="0"/>
                </a:moveTo>
                <a:lnTo>
                  <a:pt x="726809" y="0"/>
                </a:lnTo>
                <a:lnTo>
                  <a:pt x="726809" y="726809"/>
                </a:lnTo>
                <a:lnTo>
                  <a:pt x="0" y="7268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10800000">
            <a:off x="14675165" y="1523340"/>
            <a:ext cx="2556436" cy="2157516"/>
            <a:chOff x="0" y="0"/>
            <a:chExt cx="673300" cy="568235"/>
          </a:xfrm>
        </p:grpSpPr>
        <p:sp>
          <p:nvSpPr>
            <p:cNvPr name="Freeform 12" id="12"/>
            <p:cNvSpPr/>
            <p:nvPr/>
          </p:nvSpPr>
          <p:spPr>
            <a:xfrm flipH="false" flipV="false" rot="0">
              <a:off x="0" y="0"/>
              <a:ext cx="673300" cy="568235"/>
            </a:xfrm>
            <a:custGeom>
              <a:avLst/>
              <a:gdLst/>
              <a:ahLst/>
              <a:cxnLst/>
              <a:rect r="r" b="b" t="t" l="l"/>
              <a:pathLst>
                <a:path h="568235" w="673300">
                  <a:moveTo>
                    <a:pt x="0" y="0"/>
                  </a:moveTo>
                  <a:lnTo>
                    <a:pt x="673300" y="0"/>
                  </a:lnTo>
                  <a:lnTo>
                    <a:pt x="673300" y="568235"/>
                  </a:lnTo>
                  <a:lnTo>
                    <a:pt x="0" y="568235"/>
                  </a:lnTo>
                  <a:close/>
                </a:path>
              </a:pathLst>
            </a:custGeom>
            <a:gradFill rotWithShape="true">
              <a:gsLst>
                <a:gs pos="0">
                  <a:srgbClr val="3E9D81">
                    <a:alpha val="100000"/>
                  </a:srgbClr>
                </a:gs>
                <a:gs pos="100000">
                  <a:srgbClr val="3E9D81">
                    <a:alpha val="0"/>
                  </a:srgbClr>
                </a:gs>
              </a:gsLst>
              <a:lin ang="0"/>
            </a:gradFill>
          </p:spPr>
        </p:sp>
        <p:sp>
          <p:nvSpPr>
            <p:cNvPr name="TextBox 13" id="13"/>
            <p:cNvSpPr txBox="true"/>
            <p:nvPr/>
          </p:nvSpPr>
          <p:spPr>
            <a:xfrm>
              <a:off x="0" y="-28575"/>
              <a:ext cx="673300" cy="596810"/>
            </a:xfrm>
            <a:prstGeom prst="rect">
              <a:avLst/>
            </a:prstGeom>
          </p:spPr>
          <p:txBody>
            <a:bodyPr anchor="ctr" rtlCol="false" tIns="50800" lIns="50800" bIns="50800" rIns="50800"/>
            <a:lstStyle/>
            <a:p>
              <a:pPr algn="ctr">
                <a:lnSpc>
                  <a:spcPts val="1960"/>
                </a:lnSpc>
              </a:pPr>
            </a:p>
          </p:txBody>
        </p:sp>
      </p:grpSp>
      <p:sp>
        <p:nvSpPr>
          <p:cNvPr name="Freeform 14" id="14"/>
          <p:cNvSpPr/>
          <p:nvPr/>
        </p:nvSpPr>
        <p:spPr>
          <a:xfrm flipH="true" flipV="false" rot="0">
            <a:off x="15215378" y="2238693"/>
            <a:ext cx="726809" cy="726809"/>
          </a:xfrm>
          <a:custGeom>
            <a:avLst/>
            <a:gdLst/>
            <a:ahLst/>
            <a:cxnLst/>
            <a:rect r="r" b="b" t="t" l="l"/>
            <a:pathLst>
              <a:path h="726809" w="726809">
                <a:moveTo>
                  <a:pt x="726809" y="0"/>
                </a:moveTo>
                <a:lnTo>
                  <a:pt x="0" y="0"/>
                </a:lnTo>
                <a:lnTo>
                  <a:pt x="0" y="726809"/>
                </a:lnTo>
                <a:lnTo>
                  <a:pt x="726809" y="726809"/>
                </a:lnTo>
                <a:lnTo>
                  <a:pt x="726809"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5" id="15"/>
          <p:cNvSpPr txBox="true"/>
          <p:nvPr/>
        </p:nvSpPr>
        <p:spPr>
          <a:xfrm rot="0">
            <a:off x="5683560" y="3943350"/>
            <a:ext cx="6920879" cy="6343650"/>
          </a:xfrm>
          <a:prstGeom prst="rect">
            <a:avLst/>
          </a:prstGeom>
        </p:spPr>
        <p:txBody>
          <a:bodyPr anchor="t" rtlCol="false" tIns="0" lIns="0" bIns="0" rIns="0">
            <a:spAutoFit/>
          </a:bodyPr>
          <a:lstStyle/>
          <a:p>
            <a:pPr algn="ctr">
              <a:lnSpc>
                <a:spcPts val="4018"/>
              </a:lnSpc>
            </a:pPr>
          </a:p>
          <a:p>
            <a:pPr algn="ctr">
              <a:lnSpc>
                <a:spcPts val="4018"/>
              </a:lnSpc>
            </a:pPr>
            <a:r>
              <a:rPr lang="en-US" sz="3348" i="true" spc="-66">
                <a:solidFill>
                  <a:srgbClr val="FFFFFF"/>
                </a:solidFill>
                <a:latin typeface="Anton Italics"/>
                <a:ea typeface="Anton Italics"/>
                <a:cs typeface="Anton Italics"/>
                <a:sym typeface="Anton Italics"/>
              </a:rPr>
              <a:t>A</a:t>
            </a:r>
            <a:r>
              <a:rPr lang="en-US" sz="3348" i="true" spc="-66">
                <a:solidFill>
                  <a:srgbClr val="FFFFFF"/>
                </a:solidFill>
                <a:latin typeface="Anton Italics"/>
                <a:ea typeface="Anton Italics"/>
                <a:cs typeface="Anton Italics"/>
                <a:sym typeface="Anton Italics"/>
              </a:rPr>
              <a:t>BDULLAH : ADMIN-STORE MANAGEMENT</a:t>
            </a:r>
          </a:p>
          <a:p>
            <a:pPr algn="ctr">
              <a:lnSpc>
                <a:spcPts val="4018"/>
              </a:lnSpc>
            </a:pPr>
          </a:p>
          <a:p>
            <a:pPr algn="ctr">
              <a:lnSpc>
                <a:spcPts val="4018"/>
              </a:lnSpc>
            </a:pPr>
            <a:r>
              <a:rPr lang="en-US" sz="3348" i="true" spc="-66">
                <a:solidFill>
                  <a:srgbClr val="FFFFFF"/>
                </a:solidFill>
                <a:latin typeface="Anton Italics"/>
                <a:ea typeface="Anton Italics"/>
                <a:cs typeface="Anton Italics"/>
                <a:sym typeface="Anton Italics"/>
              </a:rPr>
              <a:t>SARAH : USER MANAGEMENT</a:t>
            </a:r>
          </a:p>
          <a:p>
            <a:pPr algn="ctr">
              <a:lnSpc>
                <a:spcPts val="4018"/>
              </a:lnSpc>
            </a:pPr>
          </a:p>
          <a:p>
            <a:pPr algn="ctr">
              <a:lnSpc>
                <a:spcPts val="4018"/>
              </a:lnSpc>
            </a:pPr>
            <a:r>
              <a:rPr lang="en-US" sz="3348" i="true" spc="-66">
                <a:solidFill>
                  <a:srgbClr val="FFFFFF"/>
                </a:solidFill>
                <a:latin typeface="Anton Italics"/>
                <a:ea typeface="Anton Italics"/>
                <a:cs typeface="Anton Italics"/>
                <a:sym typeface="Anton Italics"/>
              </a:rPr>
              <a:t>SADEEM – SHOPPING CART MANAGEMENT</a:t>
            </a:r>
          </a:p>
          <a:p>
            <a:pPr algn="ctr">
              <a:lnSpc>
                <a:spcPts val="4018"/>
              </a:lnSpc>
            </a:pPr>
          </a:p>
          <a:p>
            <a:pPr algn="ctr">
              <a:lnSpc>
                <a:spcPts val="4018"/>
              </a:lnSpc>
            </a:pPr>
            <a:r>
              <a:rPr lang="en-US" sz="3348" i="true" spc="-66">
                <a:solidFill>
                  <a:srgbClr val="FFFFFF"/>
                </a:solidFill>
                <a:latin typeface="Anton Italics"/>
                <a:ea typeface="Anton Italics"/>
                <a:cs typeface="Anton Italics"/>
                <a:sym typeface="Anton Italics"/>
              </a:rPr>
              <a:t>LINA – BROWSING PRODUCTS</a:t>
            </a:r>
          </a:p>
          <a:p>
            <a:pPr algn="ctr">
              <a:lnSpc>
                <a:spcPts val="4018"/>
              </a:lnSpc>
            </a:pPr>
          </a:p>
          <a:p>
            <a:pPr algn="ctr">
              <a:lnSpc>
                <a:spcPts val="4018"/>
              </a:lnSpc>
            </a:pPr>
            <a:r>
              <a:rPr lang="en-US" sz="3348" i="true" spc="-66">
                <a:solidFill>
                  <a:srgbClr val="FFFFFF"/>
                </a:solidFill>
                <a:latin typeface="Anton Italics"/>
                <a:ea typeface="Anton Italics"/>
                <a:cs typeface="Anton Italics"/>
                <a:sym typeface="Anton Italics"/>
              </a:rPr>
              <a:t>FATIMA – STORE MANAGER</a:t>
            </a:r>
          </a:p>
          <a:p>
            <a:pPr algn="ctr">
              <a:lnSpc>
                <a:spcPts val="4018"/>
              </a:lnSpc>
            </a:pPr>
          </a:p>
          <a:p>
            <a:pPr algn="ctr">
              <a:lnSpc>
                <a:spcPts val="4018"/>
              </a:lnSpc>
            </a:pPr>
            <a:r>
              <a:rPr lang="en-US" sz="3348" i="true" spc="-66">
                <a:solidFill>
                  <a:srgbClr val="FFFFFF"/>
                </a:solidFill>
                <a:latin typeface="Anton Italics"/>
                <a:ea typeface="Anton Italics"/>
                <a:cs typeface="Anton Italics"/>
                <a:sym typeface="Anton Italics"/>
              </a:rPr>
              <a:t>GHADEER – AUTHENTICATION</a:t>
            </a:r>
          </a:p>
          <a:p>
            <a:pPr algn="ctr">
              <a:lnSpc>
                <a:spcPts val="2338"/>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5400000">
            <a:off x="12134183" y="7922479"/>
            <a:ext cx="1238250" cy="3490793"/>
            <a:chOff x="0" y="0"/>
            <a:chExt cx="326123" cy="919386"/>
          </a:xfrm>
        </p:grpSpPr>
        <p:sp>
          <p:nvSpPr>
            <p:cNvPr name="Freeform 4" id="4"/>
            <p:cNvSpPr/>
            <p:nvPr/>
          </p:nvSpPr>
          <p:spPr>
            <a:xfrm flipH="false" flipV="false" rot="0">
              <a:off x="0" y="0"/>
              <a:ext cx="326123" cy="919386"/>
            </a:xfrm>
            <a:custGeom>
              <a:avLst/>
              <a:gdLst/>
              <a:ahLst/>
              <a:cxnLst/>
              <a:rect r="r" b="b" t="t" l="l"/>
              <a:pathLst>
                <a:path h="919386" w="326123">
                  <a:moveTo>
                    <a:pt x="0" y="0"/>
                  </a:moveTo>
                  <a:lnTo>
                    <a:pt x="326123" y="0"/>
                  </a:lnTo>
                  <a:lnTo>
                    <a:pt x="326123" y="919386"/>
                  </a:lnTo>
                  <a:lnTo>
                    <a:pt x="0" y="919386"/>
                  </a:lnTo>
                  <a:close/>
                </a:path>
              </a:pathLst>
            </a:custGeom>
            <a:gradFill rotWithShape="true">
              <a:gsLst>
                <a:gs pos="0">
                  <a:srgbClr val="3E9D81">
                    <a:alpha val="100000"/>
                  </a:srgbClr>
                </a:gs>
                <a:gs pos="100000">
                  <a:srgbClr val="3E9D81">
                    <a:alpha val="0"/>
                  </a:srgbClr>
                </a:gs>
              </a:gsLst>
              <a:lin ang="0"/>
            </a:gradFill>
          </p:spPr>
        </p:sp>
        <p:sp>
          <p:nvSpPr>
            <p:cNvPr name="TextBox 5" id="5"/>
            <p:cNvSpPr txBox="true"/>
            <p:nvPr/>
          </p:nvSpPr>
          <p:spPr>
            <a:xfrm>
              <a:off x="0" y="-28575"/>
              <a:ext cx="326123" cy="947961"/>
            </a:xfrm>
            <a:prstGeom prst="rect">
              <a:avLst/>
            </a:prstGeom>
          </p:spPr>
          <p:txBody>
            <a:bodyPr anchor="ctr" rtlCol="false" tIns="50800" lIns="50800" bIns="50800" rIns="50800"/>
            <a:lstStyle/>
            <a:p>
              <a:pPr algn="ctr">
                <a:lnSpc>
                  <a:spcPts val="1960"/>
                </a:lnSpc>
              </a:pPr>
            </a:p>
          </p:txBody>
        </p:sp>
      </p:grpSp>
      <p:sp>
        <p:nvSpPr>
          <p:cNvPr name="Freeform 6" id="6"/>
          <p:cNvSpPr/>
          <p:nvPr/>
        </p:nvSpPr>
        <p:spPr>
          <a:xfrm flipH="false" flipV="false" rot="0">
            <a:off x="15886973" y="8852693"/>
            <a:ext cx="392115" cy="392115"/>
          </a:xfrm>
          <a:custGeom>
            <a:avLst/>
            <a:gdLst/>
            <a:ahLst/>
            <a:cxnLst/>
            <a:rect r="r" b="b" t="t" l="l"/>
            <a:pathLst>
              <a:path h="392115" w="392115">
                <a:moveTo>
                  <a:pt x="0" y="0"/>
                </a:moveTo>
                <a:lnTo>
                  <a:pt x="392114" y="0"/>
                </a:lnTo>
                <a:lnTo>
                  <a:pt x="392114" y="392114"/>
                </a:lnTo>
                <a:lnTo>
                  <a:pt x="0" y="3921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5400000">
            <a:off x="12238958" y="-1231046"/>
            <a:ext cx="1028700" cy="3490793"/>
            <a:chOff x="0" y="0"/>
            <a:chExt cx="270933" cy="919386"/>
          </a:xfrm>
        </p:grpSpPr>
        <p:sp>
          <p:nvSpPr>
            <p:cNvPr name="Freeform 8" id="8"/>
            <p:cNvSpPr/>
            <p:nvPr/>
          </p:nvSpPr>
          <p:spPr>
            <a:xfrm flipH="false" flipV="false" rot="0">
              <a:off x="0" y="0"/>
              <a:ext cx="270933" cy="919386"/>
            </a:xfrm>
            <a:custGeom>
              <a:avLst/>
              <a:gdLst/>
              <a:ahLst/>
              <a:cxnLst/>
              <a:rect r="r" b="b" t="t" l="l"/>
              <a:pathLst>
                <a:path h="919386" w="270933">
                  <a:moveTo>
                    <a:pt x="0" y="0"/>
                  </a:moveTo>
                  <a:lnTo>
                    <a:pt x="270933" y="0"/>
                  </a:lnTo>
                  <a:lnTo>
                    <a:pt x="270933" y="919386"/>
                  </a:lnTo>
                  <a:lnTo>
                    <a:pt x="0" y="919386"/>
                  </a:lnTo>
                  <a:close/>
                </a:path>
              </a:pathLst>
            </a:custGeom>
            <a:gradFill rotWithShape="true">
              <a:gsLst>
                <a:gs pos="0">
                  <a:srgbClr val="3E9D81">
                    <a:alpha val="100000"/>
                  </a:srgbClr>
                </a:gs>
                <a:gs pos="100000">
                  <a:srgbClr val="3E9D81">
                    <a:alpha val="0"/>
                  </a:srgbClr>
                </a:gs>
              </a:gsLst>
              <a:lin ang="0"/>
            </a:gradFill>
          </p:spPr>
        </p:sp>
        <p:sp>
          <p:nvSpPr>
            <p:cNvPr name="TextBox 9" id="9"/>
            <p:cNvSpPr txBox="true"/>
            <p:nvPr/>
          </p:nvSpPr>
          <p:spPr>
            <a:xfrm>
              <a:off x="0" y="-28575"/>
              <a:ext cx="270933" cy="947961"/>
            </a:xfrm>
            <a:prstGeom prst="rect">
              <a:avLst/>
            </a:prstGeom>
          </p:spPr>
          <p:txBody>
            <a:bodyPr anchor="ctr" rtlCol="false" tIns="50800" lIns="50800" bIns="50800" rIns="50800"/>
            <a:lstStyle/>
            <a:p>
              <a:pPr algn="ctr">
                <a:lnSpc>
                  <a:spcPts val="1960"/>
                </a:lnSpc>
              </a:pPr>
            </a:p>
          </p:txBody>
        </p:sp>
      </p:grpSp>
      <p:sp>
        <p:nvSpPr>
          <p:cNvPr name="Freeform 10" id="10"/>
          <p:cNvSpPr/>
          <p:nvPr/>
        </p:nvSpPr>
        <p:spPr>
          <a:xfrm flipH="false" flipV="false" rot="0">
            <a:off x="728451" y="1642357"/>
            <a:ext cx="11301259" cy="4011947"/>
          </a:xfrm>
          <a:custGeom>
            <a:avLst/>
            <a:gdLst/>
            <a:ahLst/>
            <a:cxnLst/>
            <a:rect r="r" b="b" t="t" l="l"/>
            <a:pathLst>
              <a:path h="4011947" w="11301259">
                <a:moveTo>
                  <a:pt x="0" y="0"/>
                </a:moveTo>
                <a:lnTo>
                  <a:pt x="11301259" y="0"/>
                </a:lnTo>
                <a:lnTo>
                  <a:pt x="11301259" y="4011947"/>
                </a:lnTo>
                <a:lnTo>
                  <a:pt x="0" y="4011947"/>
                </a:lnTo>
                <a:lnTo>
                  <a:pt x="0" y="0"/>
                </a:lnTo>
                <a:close/>
              </a:path>
            </a:pathLst>
          </a:custGeom>
          <a:blipFill>
            <a:blip r:embed="rId5"/>
            <a:stretch>
              <a:fillRect l="0" t="0" r="0" b="0"/>
            </a:stretch>
          </a:blipFill>
        </p:spPr>
      </p:sp>
      <p:sp>
        <p:nvSpPr>
          <p:cNvPr name="Freeform 11" id="11"/>
          <p:cNvSpPr/>
          <p:nvPr/>
        </p:nvSpPr>
        <p:spPr>
          <a:xfrm flipH="false" flipV="false" rot="0">
            <a:off x="5958041" y="5930529"/>
            <a:ext cx="11301259" cy="3941314"/>
          </a:xfrm>
          <a:custGeom>
            <a:avLst/>
            <a:gdLst/>
            <a:ahLst/>
            <a:cxnLst/>
            <a:rect r="r" b="b" t="t" l="l"/>
            <a:pathLst>
              <a:path h="3941314" w="11301259">
                <a:moveTo>
                  <a:pt x="0" y="0"/>
                </a:moveTo>
                <a:lnTo>
                  <a:pt x="11301259" y="0"/>
                </a:lnTo>
                <a:lnTo>
                  <a:pt x="11301259" y="3941314"/>
                </a:lnTo>
                <a:lnTo>
                  <a:pt x="0" y="3941314"/>
                </a:lnTo>
                <a:lnTo>
                  <a:pt x="0" y="0"/>
                </a:lnTo>
                <a:close/>
              </a:path>
            </a:pathLst>
          </a:custGeom>
          <a:blipFill>
            <a:blip r:embed="rId6"/>
            <a:stretch>
              <a:fillRect l="0" t="0" r="0" b="0"/>
            </a:stretch>
          </a:blipFill>
        </p:spPr>
      </p:sp>
      <p:sp>
        <p:nvSpPr>
          <p:cNvPr name="TextBox 12" id="12"/>
          <p:cNvSpPr txBox="true"/>
          <p:nvPr/>
        </p:nvSpPr>
        <p:spPr>
          <a:xfrm rot="0">
            <a:off x="472077" y="414825"/>
            <a:ext cx="9253886" cy="950137"/>
          </a:xfrm>
          <a:prstGeom prst="rect">
            <a:avLst/>
          </a:prstGeom>
        </p:spPr>
        <p:txBody>
          <a:bodyPr anchor="t" rtlCol="false" tIns="0" lIns="0" bIns="0" rIns="0">
            <a:spAutoFit/>
          </a:bodyPr>
          <a:lstStyle/>
          <a:p>
            <a:pPr algn="l">
              <a:lnSpc>
                <a:spcPts val="7054"/>
              </a:lnSpc>
            </a:pPr>
            <a:r>
              <a:rPr lang="en-US" sz="7425" i="true" spc="-297">
                <a:solidFill>
                  <a:srgbClr val="8AB2A6"/>
                </a:solidFill>
                <a:latin typeface="Anton Italics"/>
                <a:ea typeface="Anton Italics"/>
                <a:cs typeface="Anton Italics"/>
                <a:sym typeface="Anton Italics"/>
              </a:rPr>
              <a:t>JIRA PRESENTATION BOARD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5400000">
            <a:off x="12134183" y="7922479"/>
            <a:ext cx="1238250" cy="3490793"/>
            <a:chOff x="0" y="0"/>
            <a:chExt cx="326123" cy="919386"/>
          </a:xfrm>
        </p:grpSpPr>
        <p:sp>
          <p:nvSpPr>
            <p:cNvPr name="Freeform 4" id="4"/>
            <p:cNvSpPr/>
            <p:nvPr/>
          </p:nvSpPr>
          <p:spPr>
            <a:xfrm flipH="false" flipV="false" rot="0">
              <a:off x="0" y="0"/>
              <a:ext cx="326123" cy="919386"/>
            </a:xfrm>
            <a:custGeom>
              <a:avLst/>
              <a:gdLst/>
              <a:ahLst/>
              <a:cxnLst/>
              <a:rect r="r" b="b" t="t" l="l"/>
              <a:pathLst>
                <a:path h="919386" w="326123">
                  <a:moveTo>
                    <a:pt x="0" y="0"/>
                  </a:moveTo>
                  <a:lnTo>
                    <a:pt x="326123" y="0"/>
                  </a:lnTo>
                  <a:lnTo>
                    <a:pt x="326123" y="919386"/>
                  </a:lnTo>
                  <a:lnTo>
                    <a:pt x="0" y="919386"/>
                  </a:lnTo>
                  <a:close/>
                </a:path>
              </a:pathLst>
            </a:custGeom>
            <a:gradFill rotWithShape="true">
              <a:gsLst>
                <a:gs pos="0">
                  <a:srgbClr val="3E9D81">
                    <a:alpha val="100000"/>
                  </a:srgbClr>
                </a:gs>
                <a:gs pos="100000">
                  <a:srgbClr val="3E9D81">
                    <a:alpha val="0"/>
                  </a:srgbClr>
                </a:gs>
              </a:gsLst>
              <a:lin ang="0"/>
            </a:gradFill>
          </p:spPr>
        </p:sp>
        <p:sp>
          <p:nvSpPr>
            <p:cNvPr name="TextBox 5" id="5"/>
            <p:cNvSpPr txBox="true"/>
            <p:nvPr/>
          </p:nvSpPr>
          <p:spPr>
            <a:xfrm>
              <a:off x="0" y="-28575"/>
              <a:ext cx="326123" cy="947961"/>
            </a:xfrm>
            <a:prstGeom prst="rect">
              <a:avLst/>
            </a:prstGeom>
          </p:spPr>
          <p:txBody>
            <a:bodyPr anchor="ctr" rtlCol="false" tIns="50800" lIns="50800" bIns="50800" rIns="50800"/>
            <a:lstStyle/>
            <a:p>
              <a:pPr algn="ctr">
                <a:lnSpc>
                  <a:spcPts val="1960"/>
                </a:lnSpc>
              </a:pPr>
            </a:p>
          </p:txBody>
        </p:sp>
      </p:grpSp>
      <p:sp>
        <p:nvSpPr>
          <p:cNvPr name="Freeform 6" id="6"/>
          <p:cNvSpPr/>
          <p:nvPr/>
        </p:nvSpPr>
        <p:spPr>
          <a:xfrm flipH="false" flipV="false" rot="0">
            <a:off x="15886973" y="8852693"/>
            <a:ext cx="392115" cy="392115"/>
          </a:xfrm>
          <a:custGeom>
            <a:avLst/>
            <a:gdLst/>
            <a:ahLst/>
            <a:cxnLst/>
            <a:rect r="r" b="b" t="t" l="l"/>
            <a:pathLst>
              <a:path h="392115" w="392115">
                <a:moveTo>
                  <a:pt x="0" y="0"/>
                </a:moveTo>
                <a:lnTo>
                  <a:pt x="392114" y="0"/>
                </a:lnTo>
                <a:lnTo>
                  <a:pt x="392114" y="392114"/>
                </a:lnTo>
                <a:lnTo>
                  <a:pt x="0" y="3921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5400000">
            <a:off x="12238958" y="-1231046"/>
            <a:ext cx="1028700" cy="3490793"/>
            <a:chOff x="0" y="0"/>
            <a:chExt cx="270933" cy="919386"/>
          </a:xfrm>
        </p:grpSpPr>
        <p:sp>
          <p:nvSpPr>
            <p:cNvPr name="Freeform 8" id="8"/>
            <p:cNvSpPr/>
            <p:nvPr/>
          </p:nvSpPr>
          <p:spPr>
            <a:xfrm flipH="false" flipV="false" rot="0">
              <a:off x="0" y="0"/>
              <a:ext cx="270933" cy="919386"/>
            </a:xfrm>
            <a:custGeom>
              <a:avLst/>
              <a:gdLst/>
              <a:ahLst/>
              <a:cxnLst/>
              <a:rect r="r" b="b" t="t" l="l"/>
              <a:pathLst>
                <a:path h="919386" w="270933">
                  <a:moveTo>
                    <a:pt x="0" y="0"/>
                  </a:moveTo>
                  <a:lnTo>
                    <a:pt x="270933" y="0"/>
                  </a:lnTo>
                  <a:lnTo>
                    <a:pt x="270933" y="919386"/>
                  </a:lnTo>
                  <a:lnTo>
                    <a:pt x="0" y="919386"/>
                  </a:lnTo>
                  <a:close/>
                </a:path>
              </a:pathLst>
            </a:custGeom>
            <a:gradFill rotWithShape="true">
              <a:gsLst>
                <a:gs pos="0">
                  <a:srgbClr val="3E9D81">
                    <a:alpha val="100000"/>
                  </a:srgbClr>
                </a:gs>
                <a:gs pos="100000">
                  <a:srgbClr val="3E9D81">
                    <a:alpha val="0"/>
                  </a:srgbClr>
                </a:gs>
              </a:gsLst>
              <a:lin ang="0"/>
            </a:gradFill>
          </p:spPr>
        </p:sp>
        <p:sp>
          <p:nvSpPr>
            <p:cNvPr name="TextBox 9" id="9"/>
            <p:cNvSpPr txBox="true"/>
            <p:nvPr/>
          </p:nvSpPr>
          <p:spPr>
            <a:xfrm>
              <a:off x="0" y="-28575"/>
              <a:ext cx="270933" cy="947961"/>
            </a:xfrm>
            <a:prstGeom prst="rect">
              <a:avLst/>
            </a:prstGeom>
          </p:spPr>
          <p:txBody>
            <a:bodyPr anchor="ctr" rtlCol="false" tIns="50800" lIns="50800" bIns="50800" rIns="50800"/>
            <a:lstStyle/>
            <a:p>
              <a:pPr algn="ctr">
                <a:lnSpc>
                  <a:spcPts val="1960"/>
                </a:lnSpc>
              </a:pPr>
            </a:p>
          </p:txBody>
        </p:sp>
      </p:grpSp>
      <p:sp>
        <p:nvSpPr>
          <p:cNvPr name="Freeform 10" id="10"/>
          <p:cNvSpPr/>
          <p:nvPr/>
        </p:nvSpPr>
        <p:spPr>
          <a:xfrm flipH="false" flipV="false" rot="0">
            <a:off x="1028700" y="1737804"/>
            <a:ext cx="11301259" cy="3927187"/>
          </a:xfrm>
          <a:custGeom>
            <a:avLst/>
            <a:gdLst/>
            <a:ahLst/>
            <a:cxnLst/>
            <a:rect r="r" b="b" t="t" l="l"/>
            <a:pathLst>
              <a:path h="3927187" w="11301259">
                <a:moveTo>
                  <a:pt x="0" y="0"/>
                </a:moveTo>
                <a:lnTo>
                  <a:pt x="11301259" y="0"/>
                </a:lnTo>
                <a:lnTo>
                  <a:pt x="11301259" y="3927187"/>
                </a:lnTo>
                <a:lnTo>
                  <a:pt x="0" y="3927187"/>
                </a:lnTo>
                <a:lnTo>
                  <a:pt x="0" y="0"/>
                </a:lnTo>
                <a:close/>
              </a:path>
            </a:pathLst>
          </a:custGeom>
          <a:blipFill>
            <a:blip r:embed="rId5"/>
            <a:stretch>
              <a:fillRect l="0" t="0" r="0" b="0"/>
            </a:stretch>
          </a:blipFill>
        </p:spPr>
      </p:sp>
      <p:sp>
        <p:nvSpPr>
          <p:cNvPr name="Freeform 11" id="11"/>
          <p:cNvSpPr/>
          <p:nvPr/>
        </p:nvSpPr>
        <p:spPr>
          <a:xfrm flipH="false" flipV="false" rot="0">
            <a:off x="4781771" y="6789011"/>
            <a:ext cx="11301259" cy="1836455"/>
          </a:xfrm>
          <a:custGeom>
            <a:avLst/>
            <a:gdLst/>
            <a:ahLst/>
            <a:cxnLst/>
            <a:rect r="r" b="b" t="t" l="l"/>
            <a:pathLst>
              <a:path h="1836455" w="11301259">
                <a:moveTo>
                  <a:pt x="0" y="0"/>
                </a:moveTo>
                <a:lnTo>
                  <a:pt x="11301259" y="0"/>
                </a:lnTo>
                <a:lnTo>
                  <a:pt x="11301259" y="1836455"/>
                </a:lnTo>
                <a:lnTo>
                  <a:pt x="0" y="1836455"/>
                </a:lnTo>
                <a:lnTo>
                  <a:pt x="0" y="0"/>
                </a:lnTo>
                <a:close/>
              </a:path>
            </a:pathLst>
          </a:custGeom>
          <a:blipFill>
            <a:blip r:embed="rId6"/>
            <a:stretch>
              <a:fillRect l="0" t="0" r="0" b="0"/>
            </a:stretch>
          </a:blipFill>
        </p:spPr>
      </p:sp>
      <p:sp>
        <p:nvSpPr>
          <p:cNvPr name="TextBox 12" id="12"/>
          <p:cNvSpPr txBox="true"/>
          <p:nvPr/>
        </p:nvSpPr>
        <p:spPr>
          <a:xfrm rot="0">
            <a:off x="472077" y="414825"/>
            <a:ext cx="9253886" cy="950137"/>
          </a:xfrm>
          <a:prstGeom prst="rect">
            <a:avLst/>
          </a:prstGeom>
        </p:spPr>
        <p:txBody>
          <a:bodyPr anchor="t" rtlCol="false" tIns="0" lIns="0" bIns="0" rIns="0">
            <a:spAutoFit/>
          </a:bodyPr>
          <a:lstStyle/>
          <a:p>
            <a:pPr algn="l">
              <a:lnSpc>
                <a:spcPts val="7054"/>
              </a:lnSpc>
            </a:pPr>
            <a:r>
              <a:rPr lang="en-US" sz="7425" i="true" spc="-297">
                <a:solidFill>
                  <a:srgbClr val="8AB2A6"/>
                </a:solidFill>
                <a:latin typeface="Anton Italics"/>
                <a:ea typeface="Anton Italics"/>
                <a:cs typeface="Anton Italics"/>
                <a:sym typeface="Anton Italics"/>
              </a:rPr>
              <a:t>JIRA PRESENTATION BOARD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DAG4Zj8XZpA</dc:identifier>
  <dcterms:modified xsi:type="dcterms:W3CDTF">2011-08-01T06:04:30Z</dcterms:modified>
  <cp:revision>1</cp:revision>
  <dc:title>T4</dc:title>
</cp:coreProperties>
</file>